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4129" r:id="rId1"/>
  </p:sldMasterIdLst>
  <p:notesMasterIdLst>
    <p:notesMasterId r:id="rId57"/>
  </p:notesMasterIdLst>
  <p:handoutMasterIdLst>
    <p:handoutMasterId r:id="rId58"/>
  </p:handoutMasterIdLst>
  <p:sldIdLst>
    <p:sldId id="707" r:id="rId2"/>
    <p:sldId id="619" r:id="rId3"/>
    <p:sldId id="630" r:id="rId4"/>
    <p:sldId id="714" r:id="rId5"/>
    <p:sldId id="605" r:id="rId6"/>
    <p:sldId id="978" r:id="rId7"/>
    <p:sldId id="979" r:id="rId8"/>
    <p:sldId id="980" r:id="rId9"/>
    <p:sldId id="981" r:id="rId10"/>
    <p:sldId id="982" r:id="rId11"/>
    <p:sldId id="850" r:id="rId12"/>
    <p:sldId id="983" r:id="rId13"/>
    <p:sldId id="984" r:id="rId14"/>
    <p:sldId id="985" r:id="rId15"/>
    <p:sldId id="915" r:id="rId16"/>
    <p:sldId id="986" r:id="rId17"/>
    <p:sldId id="987" r:id="rId18"/>
    <p:sldId id="988" r:id="rId19"/>
    <p:sldId id="989" r:id="rId20"/>
    <p:sldId id="990" r:id="rId21"/>
    <p:sldId id="991" r:id="rId22"/>
    <p:sldId id="992" r:id="rId23"/>
    <p:sldId id="993" r:id="rId24"/>
    <p:sldId id="994" r:id="rId25"/>
    <p:sldId id="995" r:id="rId26"/>
    <p:sldId id="996" r:id="rId27"/>
    <p:sldId id="997" r:id="rId28"/>
    <p:sldId id="998" r:id="rId29"/>
    <p:sldId id="999" r:id="rId30"/>
    <p:sldId id="1000" r:id="rId31"/>
    <p:sldId id="1002" r:id="rId32"/>
    <p:sldId id="1001" r:id="rId33"/>
    <p:sldId id="1003" r:id="rId34"/>
    <p:sldId id="1004" r:id="rId35"/>
    <p:sldId id="1005" r:id="rId36"/>
    <p:sldId id="1006" r:id="rId37"/>
    <p:sldId id="1007" r:id="rId38"/>
    <p:sldId id="1008" r:id="rId39"/>
    <p:sldId id="1009" r:id="rId40"/>
    <p:sldId id="1010" r:id="rId41"/>
    <p:sldId id="1011" r:id="rId42"/>
    <p:sldId id="1012" r:id="rId43"/>
    <p:sldId id="1013" r:id="rId44"/>
    <p:sldId id="1014" r:id="rId45"/>
    <p:sldId id="1015" r:id="rId46"/>
    <p:sldId id="1016" r:id="rId47"/>
    <p:sldId id="1017" r:id="rId48"/>
    <p:sldId id="1018" r:id="rId49"/>
    <p:sldId id="1019" r:id="rId50"/>
    <p:sldId id="1020" r:id="rId51"/>
    <p:sldId id="1021" r:id="rId52"/>
    <p:sldId id="1022" r:id="rId53"/>
    <p:sldId id="1023" r:id="rId54"/>
    <p:sldId id="1024" r:id="rId55"/>
    <p:sldId id="878" r:id="rId5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/>
        <a:ea typeface="+mn-ea"/>
        <a:cs typeface="Arial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/>
        <a:ea typeface="+mn-ea"/>
        <a:cs typeface="Arial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/>
        <a:ea typeface="+mn-ea"/>
        <a:cs typeface="Arial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/>
        <a:ea typeface="+mn-ea"/>
        <a:cs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287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4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75" autoAdjust="0"/>
    <p:restoredTop sz="94258" autoAdjust="0"/>
  </p:normalViewPr>
  <p:slideViewPr>
    <p:cSldViewPr snapToGrid="0">
      <p:cViewPr varScale="1">
        <p:scale>
          <a:sx n="74" d="100"/>
          <a:sy n="74" d="100"/>
        </p:scale>
        <p:origin x="1814" y="72"/>
      </p:cViewPr>
      <p:guideLst>
        <p:guide orient="horz" pos="2157"/>
        <p:guide pos="287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4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MTANG@NAVER.COM" userId="750a74194929a6bb" providerId="LiveId" clId="{3F7A3338-E920-4CA1-81FF-18C73895DB76}"/>
    <pc:docChg chg="custSel addSld modSld">
      <pc:chgData name="ZAMTANG@NAVER.COM" userId="750a74194929a6bb" providerId="LiveId" clId="{3F7A3338-E920-4CA1-81FF-18C73895DB76}" dt="2025-01-10T05:22:06.649" v="392" actId="1076"/>
      <pc:docMkLst>
        <pc:docMk/>
      </pc:docMkLst>
      <pc:sldChg chg="addSp modSp add mod">
        <pc:chgData name="ZAMTANG@NAVER.COM" userId="750a74194929a6bb" providerId="LiveId" clId="{3F7A3338-E920-4CA1-81FF-18C73895DB76}" dt="2025-01-10T04:31:13.735" v="27"/>
        <pc:sldMkLst>
          <pc:docMk/>
          <pc:sldMk cId="1418359996" sldId="1003"/>
        </pc:sldMkLst>
        <pc:spChg chg="mod">
          <ac:chgData name="ZAMTANG@NAVER.COM" userId="750a74194929a6bb" providerId="LiveId" clId="{3F7A3338-E920-4CA1-81FF-18C73895DB76}" dt="2025-01-10T04:31:13.735" v="27"/>
          <ac:spMkLst>
            <pc:docMk/>
            <pc:sldMk cId="1418359996" sldId="1003"/>
            <ac:spMk id="2" creationId="{282661B5-E24E-72BF-3746-1BD53F1BCEF1}"/>
          </ac:spMkLst>
        </pc:spChg>
        <pc:picChg chg="add mod">
          <ac:chgData name="ZAMTANG@NAVER.COM" userId="750a74194929a6bb" providerId="LiveId" clId="{3F7A3338-E920-4CA1-81FF-18C73895DB76}" dt="2025-01-10T04:30:37.931" v="12" actId="1076"/>
          <ac:picMkLst>
            <pc:docMk/>
            <pc:sldMk cId="1418359996" sldId="1003"/>
            <ac:picMk id="5" creationId="{D82A7384-75A1-A7CE-1401-45E911952A7C}"/>
          </ac:picMkLst>
        </pc:picChg>
        <pc:picChg chg="add mod">
          <ac:chgData name="ZAMTANG@NAVER.COM" userId="750a74194929a6bb" providerId="LiveId" clId="{3F7A3338-E920-4CA1-81FF-18C73895DB76}" dt="2025-01-10T04:30:49.558" v="14" actId="1076"/>
          <ac:picMkLst>
            <pc:docMk/>
            <pc:sldMk cId="1418359996" sldId="1003"/>
            <ac:picMk id="7" creationId="{1E8052DD-DB1C-BF24-311F-514B1BED0DD1}"/>
          </ac:picMkLst>
        </pc:picChg>
      </pc:sldChg>
      <pc:sldChg chg="delSp modSp add mod">
        <pc:chgData name="ZAMTANG@NAVER.COM" userId="750a74194929a6bb" providerId="LiveId" clId="{3F7A3338-E920-4CA1-81FF-18C73895DB76}" dt="2025-01-10T04:35:39.623" v="50" actId="20577"/>
        <pc:sldMkLst>
          <pc:docMk/>
          <pc:sldMk cId="1450621407" sldId="1004"/>
        </pc:sldMkLst>
        <pc:spChg chg="mod">
          <ac:chgData name="ZAMTANG@NAVER.COM" userId="750a74194929a6bb" providerId="LiveId" clId="{3F7A3338-E920-4CA1-81FF-18C73895DB76}" dt="2025-01-10T04:35:39.623" v="50" actId="20577"/>
          <ac:spMkLst>
            <pc:docMk/>
            <pc:sldMk cId="1450621407" sldId="1004"/>
            <ac:spMk id="2" creationId="{DD8F8CBA-82C0-225B-6CF1-B190A6E4BC21}"/>
          </ac:spMkLst>
        </pc:spChg>
        <pc:picChg chg="del">
          <ac:chgData name="ZAMTANG@NAVER.COM" userId="750a74194929a6bb" providerId="LiveId" clId="{3F7A3338-E920-4CA1-81FF-18C73895DB76}" dt="2025-01-10T04:35:35.902" v="40" actId="478"/>
          <ac:picMkLst>
            <pc:docMk/>
            <pc:sldMk cId="1450621407" sldId="1004"/>
            <ac:picMk id="5" creationId="{CCD8F1F4-FD7F-0EBF-89F0-CADBF4495DFB}"/>
          </ac:picMkLst>
        </pc:picChg>
        <pc:picChg chg="del">
          <ac:chgData name="ZAMTANG@NAVER.COM" userId="750a74194929a6bb" providerId="LiveId" clId="{3F7A3338-E920-4CA1-81FF-18C73895DB76}" dt="2025-01-10T04:35:35.400" v="39" actId="478"/>
          <ac:picMkLst>
            <pc:docMk/>
            <pc:sldMk cId="1450621407" sldId="1004"/>
            <ac:picMk id="7" creationId="{ACE09B6C-1803-7559-D438-1842DAA262C0}"/>
          </ac:picMkLst>
        </pc:picChg>
      </pc:sldChg>
      <pc:sldChg chg="addSp modSp add mod">
        <pc:chgData name="ZAMTANG@NAVER.COM" userId="750a74194929a6bb" providerId="LiveId" clId="{3F7A3338-E920-4CA1-81FF-18C73895DB76}" dt="2025-01-10T04:37:17.542" v="64" actId="1076"/>
        <pc:sldMkLst>
          <pc:docMk/>
          <pc:sldMk cId="1414754148" sldId="1005"/>
        </pc:sldMkLst>
        <pc:spChg chg="mod">
          <ac:chgData name="ZAMTANG@NAVER.COM" userId="750a74194929a6bb" providerId="LiveId" clId="{3F7A3338-E920-4CA1-81FF-18C73895DB76}" dt="2025-01-10T04:36:52.113" v="59" actId="20577"/>
          <ac:spMkLst>
            <pc:docMk/>
            <pc:sldMk cId="1414754148" sldId="1005"/>
            <ac:spMk id="2" creationId="{B2E9DFD7-E3C9-572A-EF04-45C84CF47BCF}"/>
          </ac:spMkLst>
        </pc:spChg>
        <pc:picChg chg="add mod">
          <ac:chgData name="ZAMTANG@NAVER.COM" userId="750a74194929a6bb" providerId="LiveId" clId="{3F7A3338-E920-4CA1-81FF-18C73895DB76}" dt="2025-01-10T04:37:17.542" v="64" actId="1076"/>
          <ac:picMkLst>
            <pc:docMk/>
            <pc:sldMk cId="1414754148" sldId="1005"/>
            <ac:picMk id="5" creationId="{308AA445-90C2-6E99-3337-827E00685DE9}"/>
          </ac:picMkLst>
        </pc:picChg>
      </pc:sldChg>
      <pc:sldChg chg="modSp add mod">
        <pc:chgData name="ZAMTANG@NAVER.COM" userId="750a74194929a6bb" providerId="LiveId" clId="{3F7A3338-E920-4CA1-81FF-18C73895DB76}" dt="2025-01-10T04:38:45.638" v="72" actId="1076"/>
        <pc:sldMkLst>
          <pc:docMk/>
          <pc:sldMk cId="786148034" sldId="1006"/>
        </pc:sldMkLst>
        <pc:spChg chg="mod">
          <ac:chgData name="ZAMTANG@NAVER.COM" userId="750a74194929a6bb" providerId="LiveId" clId="{3F7A3338-E920-4CA1-81FF-18C73895DB76}" dt="2025-01-10T04:38:28.480" v="67" actId="113"/>
          <ac:spMkLst>
            <pc:docMk/>
            <pc:sldMk cId="786148034" sldId="1006"/>
            <ac:spMk id="2" creationId="{54550B52-C11C-D1F5-EE6C-8C33A32A521E}"/>
          </ac:spMkLst>
        </pc:spChg>
        <pc:picChg chg="mod">
          <ac:chgData name="ZAMTANG@NAVER.COM" userId="750a74194929a6bb" providerId="LiveId" clId="{3F7A3338-E920-4CA1-81FF-18C73895DB76}" dt="2025-01-10T04:38:45.638" v="72" actId="1076"/>
          <ac:picMkLst>
            <pc:docMk/>
            <pc:sldMk cId="786148034" sldId="1006"/>
            <ac:picMk id="5" creationId="{7684C6F3-AAC9-33EE-C532-6403C2BE9E4E}"/>
          </ac:picMkLst>
        </pc:picChg>
      </pc:sldChg>
      <pc:sldChg chg="delSp modSp add mod">
        <pc:chgData name="ZAMTANG@NAVER.COM" userId="750a74194929a6bb" providerId="LiveId" clId="{3F7A3338-E920-4CA1-81FF-18C73895DB76}" dt="2025-01-10T04:40:48.637" v="84" actId="478"/>
        <pc:sldMkLst>
          <pc:docMk/>
          <pc:sldMk cId="263654807" sldId="1007"/>
        </pc:sldMkLst>
        <pc:spChg chg="mod">
          <ac:chgData name="ZAMTANG@NAVER.COM" userId="750a74194929a6bb" providerId="LiveId" clId="{3F7A3338-E920-4CA1-81FF-18C73895DB76}" dt="2025-01-10T04:40:47.296" v="83" actId="20577"/>
          <ac:spMkLst>
            <pc:docMk/>
            <pc:sldMk cId="263654807" sldId="1007"/>
            <ac:spMk id="2" creationId="{C1EE9B71-3BC7-21F7-C14A-E6E7109F5B86}"/>
          </ac:spMkLst>
        </pc:spChg>
        <pc:picChg chg="del mod">
          <ac:chgData name="ZAMTANG@NAVER.COM" userId="750a74194929a6bb" providerId="LiveId" clId="{3F7A3338-E920-4CA1-81FF-18C73895DB76}" dt="2025-01-10T04:40:48.637" v="84" actId="478"/>
          <ac:picMkLst>
            <pc:docMk/>
            <pc:sldMk cId="263654807" sldId="1007"/>
            <ac:picMk id="5" creationId="{DE1D0D1F-15A4-9804-FD25-920822DFEA24}"/>
          </ac:picMkLst>
        </pc:picChg>
      </pc:sldChg>
      <pc:sldChg chg="addSp modSp add mod">
        <pc:chgData name="ZAMTANG@NAVER.COM" userId="750a74194929a6bb" providerId="LiveId" clId="{3F7A3338-E920-4CA1-81FF-18C73895DB76}" dt="2025-01-10T04:52:10.113" v="199" actId="20577"/>
        <pc:sldMkLst>
          <pc:docMk/>
          <pc:sldMk cId="3004725035" sldId="1008"/>
        </pc:sldMkLst>
        <pc:spChg chg="mod">
          <ac:chgData name="ZAMTANG@NAVER.COM" userId="750a74194929a6bb" providerId="LiveId" clId="{3F7A3338-E920-4CA1-81FF-18C73895DB76}" dt="2025-01-10T04:40:43.666" v="82" actId="20577"/>
          <ac:spMkLst>
            <pc:docMk/>
            <pc:sldMk cId="3004725035" sldId="1008"/>
            <ac:spMk id="2" creationId="{DBA9EBEE-11EF-AA6F-3E76-CB1B8FF5311D}"/>
          </ac:spMkLst>
        </pc:spChg>
        <pc:spChg chg="add mod">
          <ac:chgData name="ZAMTANG@NAVER.COM" userId="750a74194929a6bb" providerId="LiveId" clId="{3F7A3338-E920-4CA1-81FF-18C73895DB76}" dt="2025-01-10T04:52:10.113" v="199" actId="20577"/>
          <ac:spMkLst>
            <pc:docMk/>
            <pc:sldMk cId="3004725035" sldId="1008"/>
            <ac:spMk id="7" creationId="{F3306A8B-2259-F7DC-611C-19E0044AA5DD}"/>
          </ac:spMkLst>
        </pc:spChg>
        <pc:picChg chg="mod">
          <ac:chgData name="ZAMTANG@NAVER.COM" userId="750a74194929a6bb" providerId="LiveId" clId="{3F7A3338-E920-4CA1-81FF-18C73895DB76}" dt="2025-01-10T04:40:56.274" v="86" actId="1076"/>
          <ac:picMkLst>
            <pc:docMk/>
            <pc:sldMk cId="3004725035" sldId="1008"/>
            <ac:picMk id="5" creationId="{1903DFBA-7819-75E2-6AF9-9A6AE3A31B8D}"/>
          </ac:picMkLst>
        </pc:picChg>
        <pc:picChg chg="add mod">
          <ac:chgData name="ZAMTANG@NAVER.COM" userId="750a74194929a6bb" providerId="LiveId" clId="{3F7A3338-E920-4CA1-81FF-18C73895DB76}" dt="2025-01-10T04:41:10.488" v="89" actId="1076"/>
          <ac:picMkLst>
            <pc:docMk/>
            <pc:sldMk cId="3004725035" sldId="1008"/>
            <ac:picMk id="6" creationId="{A1023CDB-B10B-C5C2-7A1E-77B7DBAA0DD5}"/>
          </ac:picMkLst>
        </pc:picChg>
      </pc:sldChg>
      <pc:sldChg chg="addSp modSp add mod">
        <pc:chgData name="ZAMTANG@NAVER.COM" userId="750a74194929a6bb" providerId="LiveId" clId="{3F7A3338-E920-4CA1-81FF-18C73895DB76}" dt="2025-01-10T04:44:12.079" v="124"/>
        <pc:sldMkLst>
          <pc:docMk/>
          <pc:sldMk cId="2623514865" sldId="1009"/>
        </pc:sldMkLst>
        <pc:spChg chg="mod">
          <ac:chgData name="ZAMTANG@NAVER.COM" userId="750a74194929a6bb" providerId="LiveId" clId="{3F7A3338-E920-4CA1-81FF-18C73895DB76}" dt="2025-01-10T04:44:12.079" v="124"/>
          <ac:spMkLst>
            <pc:docMk/>
            <pc:sldMk cId="2623514865" sldId="1009"/>
            <ac:spMk id="2" creationId="{81DE0D98-1544-B435-A80A-74CD92E204C2}"/>
          </ac:spMkLst>
        </pc:spChg>
        <pc:picChg chg="add mod">
          <ac:chgData name="ZAMTANG@NAVER.COM" userId="750a74194929a6bb" providerId="LiveId" clId="{3F7A3338-E920-4CA1-81FF-18C73895DB76}" dt="2025-01-10T04:43:49.103" v="111" actId="1076"/>
          <ac:picMkLst>
            <pc:docMk/>
            <pc:sldMk cId="2623514865" sldId="1009"/>
            <ac:picMk id="5" creationId="{84B966B3-E7E9-BF3B-8E97-B3103986721A}"/>
          </ac:picMkLst>
        </pc:picChg>
        <pc:picChg chg="add mod">
          <ac:chgData name="ZAMTANG@NAVER.COM" userId="750a74194929a6bb" providerId="LiveId" clId="{3F7A3338-E920-4CA1-81FF-18C73895DB76}" dt="2025-01-10T04:43:46.648" v="110" actId="1076"/>
          <ac:picMkLst>
            <pc:docMk/>
            <pc:sldMk cId="2623514865" sldId="1009"/>
            <ac:picMk id="7" creationId="{47C4AC5C-274A-028F-D376-1833FC3C8E3D}"/>
          </ac:picMkLst>
        </pc:picChg>
      </pc:sldChg>
      <pc:sldChg chg="delSp modSp add mod">
        <pc:chgData name="ZAMTANG@NAVER.COM" userId="750a74194929a6bb" providerId="LiveId" clId="{3F7A3338-E920-4CA1-81FF-18C73895DB76}" dt="2025-01-10T04:48:36.855" v="146" actId="478"/>
        <pc:sldMkLst>
          <pc:docMk/>
          <pc:sldMk cId="3176027176" sldId="1010"/>
        </pc:sldMkLst>
        <pc:spChg chg="mod">
          <ac:chgData name="ZAMTANG@NAVER.COM" userId="750a74194929a6bb" providerId="LiveId" clId="{3F7A3338-E920-4CA1-81FF-18C73895DB76}" dt="2025-01-10T04:48:30.241" v="144" actId="20577"/>
          <ac:spMkLst>
            <pc:docMk/>
            <pc:sldMk cId="3176027176" sldId="1010"/>
            <ac:spMk id="2" creationId="{EDEEE0A2-1893-3E55-45BE-5F477BBDF514}"/>
          </ac:spMkLst>
        </pc:spChg>
        <pc:picChg chg="del">
          <ac:chgData name="ZAMTANG@NAVER.COM" userId="750a74194929a6bb" providerId="LiveId" clId="{3F7A3338-E920-4CA1-81FF-18C73895DB76}" dt="2025-01-10T04:48:36.855" v="146" actId="478"/>
          <ac:picMkLst>
            <pc:docMk/>
            <pc:sldMk cId="3176027176" sldId="1010"/>
            <ac:picMk id="5" creationId="{4F0D9A36-E8A5-DCF9-52AE-21AF0B489450}"/>
          </ac:picMkLst>
        </pc:picChg>
        <pc:picChg chg="del">
          <ac:chgData name="ZAMTANG@NAVER.COM" userId="750a74194929a6bb" providerId="LiveId" clId="{3F7A3338-E920-4CA1-81FF-18C73895DB76}" dt="2025-01-10T04:48:36.397" v="145" actId="478"/>
          <ac:picMkLst>
            <pc:docMk/>
            <pc:sldMk cId="3176027176" sldId="1010"/>
            <ac:picMk id="7" creationId="{C7CCE5F1-8C01-5D11-5347-9B12B8B12831}"/>
          </ac:picMkLst>
        </pc:picChg>
      </pc:sldChg>
      <pc:sldChg chg="addSp modSp add mod">
        <pc:chgData name="ZAMTANG@NAVER.COM" userId="750a74194929a6bb" providerId="LiveId" clId="{3F7A3338-E920-4CA1-81FF-18C73895DB76}" dt="2025-01-10T04:50:21.777" v="161" actId="1076"/>
        <pc:sldMkLst>
          <pc:docMk/>
          <pc:sldMk cId="821935665" sldId="1011"/>
        </pc:sldMkLst>
        <pc:spChg chg="mod">
          <ac:chgData name="ZAMTANG@NAVER.COM" userId="750a74194929a6bb" providerId="LiveId" clId="{3F7A3338-E920-4CA1-81FF-18C73895DB76}" dt="2025-01-10T04:50:02.245" v="158" actId="20577"/>
          <ac:spMkLst>
            <pc:docMk/>
            <pc:sldMk cId="821935665" sldId="1011"/>
            <ac:spMk id="2" creationId="{C06B2C88-0B92-AFC4-4066-F719752B81B1}"/>
          </ac:spMkLst>
        </pc:spChg>
        <pc:picChg chg="add mod">
          <ac:chgData name="ZAMTANG@NAVER.COM" userId="750a74194929a6bb" providerId="LiveId" clId="{3F7A3338-E920-4CA1-81FF-18C73895DB76}" dt="2025-01-10T04:50:21.777" v="161" actId="1076"/>
          <ac:picMkLst>
            <pc:docMk/>
            <pc:sldMk cId="821935665" sldId="1011"/>
            <ac:picMk id="5" creationId="{20E8B624-2B66-BB4C-A4F5-BF9677FFA6DC}"/>
          </ac:picMkLst>
        </pc:picChg>
      </pc:sldChg>
      <pc:sldChg chg="addSp modSp add mod">
        <pc:chgData name="ZAMTANG@NAVER.COM" userId="750a74194929a6bb" providerId="LiveId" clId="{3F7A3338-E920-4CA1-81FF-18C73895DB76}" dt="2025-01-10T04:53:52.521" v="204" actId="404"/>
        <pc:sldMkLst>
          <pc:docMk/>
          <pc:sldMk cId="4076293061" sldId="1012"/>
        </pc:sldMkLst>
        <pc:spChg chg="mod">
          <ac:chgData name="ZAMTANG@NAVER.COM" userId="750a74194929a6bb" providerId="LiveId" clId="{3F7A3338-E920-4CA1-81FF-18C73895DB76}" dt="2025-01-10T04:50:59.090" v="165" actId="14100"/>
          <ac:spMkLst>
            <pc:docMk/>
            <pc:sldMk cId="4076293061" sldId="1012"/>
            <ac:spMk id="2" creationId="{0F3E4A04-011E-012E-C7FA-063FC83D6BFA}"/>
          </ac:spMkLst>
        </pc:spChg>
        <pc:spChg chg="add mod">
          <ac:chgData name="ZAMTANG@NAVER.COM" userId="750a74194929a6bb" providerId="LiveId" clId="{3F7A3338-E920-4CA1-81FF-18C73895DB76}" dt="2025-01-10T04:53:52.521" v="204" actId="404"/>
          <ac:spMkLst>
            <pc:docMk/>
            <pc:sldMk cId="4076293061" sldId="1012"/>
            <ac:spMk id="7" creationId="{16F49D30-A523-F3AE-BFDB-915D41A27CFB}"/>
          </ac:spMkLst>
        </pc:spChg>
        <pc:picChg chg="mod">
          <ac:chgData name="ZAMTANG@NAVER.COM" userId="750a74194929a6bb" providerId="LiveId" clId="{3F7A3338-E920-4CA1-81FF-18C73895DB76}" dt="2025-01-10T04:51:42.923" v="174" actId="14100"/>
          <ac:picMkLst>
            <pc:docMk/>
            <pc:sldMk cId="4076293061" sldId="1012"/>
            <ac:picMk id="5" creationId="{56CD094A-B6B1-1CF1-8044-D12284C90B24}"/>
          </ac:picMkLst>
        </pc:picChg>
        <pc:picChg chg="add mod">
          <ac:chgData name="ZAMTANG@NAVER.COM" userId="750a74194929a6bb" providerId="LiveId" clId="{3F7A3338-E920-4CA1-81FF-18C73895DB76}" dt="2025-01-10T04:51:49.553" v="176" actId="1076"/>
          <ac:picMkLst>
            <pc:docMk/>
            <pc:sldMk cId="4076293061" sldId="1012"/>
            <ac:picMk id="6" creationId="{E4D07A04-1779-C6DC-5290-B941F7212027}"/>
          </ac:picMkLst>
        </pc:picChg>
      </pc:sldChg>
      <pc:sldChg chg="modSp add mod">
        <pc:chgData name="ZAMTANG@NAVER.COM" userId="750a74194929a6bb" providerId="LiveId" clId="{3F7A3338-E920-4CA1-81FF-18C73895DB76}" dt="2025-01-10T04:55:21.891" v="211" actId="1076"/>
        <pc:sldMkLst>
          <pc:docMk/>
          <pc:sldMk cId="313008139" sldId="1013"/>
        </pc:sldMkLst>
        <pc:spChg chg="mod">
          <ac:chgData name="ZAMTANG@NAVER.COM" userId="750a74194929a6bb" providerId="LiveId" clId="{3F7A3338-E920-4CA1-81FF-18C73895DB76}" dt="2025-01-10T04:55:07.440" v="208" actId="113"/>
          <ac:spMkLst>
            <pc:docMk/>
            <pc:sldMk cId="313008139" sldId="1013"/>
            <ac:spMk id="2" creationId="{658C8AA5-E618-365D-400C-9E8AE01F5C32}"/>
          </ac:spMkLst>
        </pc:spChg>
        <pc:picChg chg="mod">
          <ac:chgData name="ZAMTANG@NAVER.COM" userId="750a74194929a6bb" providerId="LiveId" clId="{3F7A3338-E920-4CA1-81FF-18C73895DB76}" dt="2025-01-10T04:55:21.891" v="211" actId="1076"/>
          <ac:picMkLst>
            <pc:docMk/>
            <pc:sldMk cId="313008139" sldId="1013"/>
            <ac:picMk id="5" creationId="{C7F14881-816D-29AD-EBF9-9D1952B68CCB}"/>
          </ac:picMkLst>
        </pc:picChg>
      </pc:sldChg>
      <pc:sldChg chg="modSp add mod">
        <pc:chgData name="ZAMTANG@NAVER.COM" userId="750a74194929a6bb" providerId="LiveId" clId="{3F7A3338-E920-4CA1-81FF-18C73895DB76}" dt="2025-01-10T04:56:13.657" v="217" actId="1076"/>
        <pc:sldMkLst>
          <pc:docMk/>
          <pc:sldMk cId="3696882348" sldId="1014"/>
        </pc:sldMkLst>
        <pc:spChg chg="mod">
          <ac:chgData name="ZAMTANG@NAVER.COM" userId="750a74194929a6bb" providerId="LiveId" clId="{3F7A3338-E920-4CA1-81FF-18C73895DB76}" dt="2025-01-10T04:55:50.340" v="214" actId="113"/>
          <ac:spMkLst>
            <pc:docMk/>
            <pc:sldMk cId="3696882348" sldId="1014"/>
            <ac:spMk id="2" creationId="{D45E47D1-43EC-2D3F-4787-1A784ED7D1DC}"/>
          </ac:spMkLst>
        </pc:spChg>
        <pc:picChg chg="mod">
          <ac:chgData name="ZAMTANG@NAVER.COM" userId="750a74194929a6bb" providerId="LiveId" clId="{3F7A3338-E920-4CA1-81FF-18C73895DB76}" dt="2025-01-10T04:56:13.657" v="217" actId="1076"/>
          <ac:picMkLst>
            <pc:docMk/>
            <pc:sldMk cId="3696882348" sldId="1014"/>
            <ac:picMk id="5" creationId="{A4FF208A-D91B-F7B6-07E1-3CC21130EE57}"/>
          </ac:picMkLst>
        </pc:picChg>
      </pc:sldChg>
      <pc:sldChg chg="addSp modSp add mod">
        <pc:chgData name="ZAMTANG@NAVER.COM" userId="750a74194929a6bb" providerId="LiveId" clId="{3F7A3338-E920-4CA1-81FF-18C73895DB76}" dt="2025-01-10T04:58:23.704" v="242" actId="403"/>
        <pc:sldMkLst>
          <pc:docMk/>
          <pc:sldMk cId="3954576807" sldId="1015"/>
        </pc:sldMkLst>
        <pc:spChg chg="mod">
          <ac:chgData name="ZAMTANG@NAVER.COM" userId="750a74194929a6bb" providerId="LiveId" clId="{3F7A3338-E920-4CA1-81FF-18C73895DB76}" dt="2025-01-10T04:56:44.606" v="232" actId="20577"/>
          <ac:spMkLst>
            <pc:docMk/>
            <pc:sldMk cId="3954576807" sldId="1015"/>
            <ac:spMk id="2" creationId="{69453469-7C61-59B8-DD2D-09B0F923AB7A}"/>
          </ac:spMkLst>
        </pc:spChg>
        <pc:spChg chg="add mod">
          <ac:chgData name="ZAMTANG@NAVER.COM" userId="750a74194929a6bb" providerId="LiveId" clId="{3F7A3338-E920-4CA1-81FF-18C73895DB76}" dt="2025-01-10T04:58:23.704" v="242" actId="403"/>
          <ac:spMkLst>
            <pc:docMk/>
            <pc:sldMk cId="3954576807" sldId="1015"/>
            <ac:spMk id="4" creationId="{047388FA-C34A-9AA9-6F96-13D4033E05E6}"/>
          </ac:spMkLst>
        </pc:spChg>
        <pc:picChg chg="mod">
          <ac:chgData name="ZAMTANG@NAVER.COM" userId="750a74194929a6bb" providerId="LiveId" clId="{3F7A3338-E920-4CA1-81FF-18C73895DB76}" dt="2025-01-10T04:56:50.585" v="234" actId="14100"/>
          <ac:picMkLst>
            <pc:docMk/>
            <pc:sldMk cId="3954576807" sldId="1015"/>
            <ac:picMk id="5" creationId="{1A6B97D3-69C9-DE61-96A6-A3106A6279D7}"/>
          </ac:picMkLst>
        </pc:picChg>
      </pc:sldChg>
      <pc:sldChg chg="modSp add mod">
        <pc:chgData name="ZAMTANG@NAVER.COM" userId="750a74194929a6bb" providerId="LiveId" clId="{3F7A3338-E920-4CA1-81FF-18C73895DB76}" dt="2025-01-10T04:59:35.165" v="301" actId="1076"/>
        <pc:sldMkLst>
          <pc:docMk/>
          <pc:sldMk cId="1904010482" sldId="1016"/>
        </pc:sldMkLst>
        <pc:spChg chg="mod">
          <ac:chgData name="ZAMTANG@NAVER.COM" userId="750a74194929a6bb" providerId="LiveId" clId="{3F7A3338-E920-4CA1-81FF-18C73895DB76}" dt="2025-01-10T04:59:19.588" v="298" actId="113"/>
          <ac:spMkLst>
            <pc:docMk/>
            <pc:sldMk cId="1904010482" sldId="1016"/>
            <ac:spMk id="2" creationId="{A8E4F489-B842-078B-1D23-212882174B08}"/>
          </ac:spMkLst>
        </pc:spChg>
        <pc:picChg chg="mod">
          <ac:chgData name="ZAMTANG@NAVER.COM" userId="750a74194929a6bb" providerId="LiveId" clId="{3F7A3338-E920-4CA1-81FF-18C73895DB76}" dt="2025-01-10T04:59:35.165" v="301" actId="1076"/>
          <ac:picMkLst>
            <pc:docMk/>
            <pc:sldMk cId="1904010482" sldId="1016"/>
            <ac:picMk id="5" creationId="{573EC079-F462-BCB9-76A9-A43924A46B25}"/>
          </ac:picMkLst>
        </pc:picChg>
      </pc:sldChg>
      <pc:sldChg chg="addSp modSp add mod">
        <pc:chgData name="ZAMTANG@NAVER.COM" userId="750a74194929a6bb" providerId="LiveId" clId="{3F7A3338-E920-4CA1-81FF-18C73895DB76}" dt="2025-01-10T05:01:22.694" v="319" actId="14100"/>
        <pc:sldMkLst>
          <pc:docMk/>
          <pc:sldMk cId="126564255" sldId="1017"/>
        </pc:sldMkLst>
        <pc:spChg chg="mod">
          <ac:chgData name="ZAMTANG@NAVER.COM" userId="750a74194929a6bb" providerId="LiveId" clId="{3F7A3338-E920-4CA1-81FF-18C73895DB76}" dt="2025-01-10T05:00:18.993" v="304" actId="113"/>
          <ac:spMkLst>
            <pc:docMk/>
            <pc:sldMk cId="126564255" sldId="1017"/>
            <ac:spMk id="2" creationId="{C65F5789-D549-9959-2A33-3AC59BE39F1A}"/>
          </ac:spMkLst>
        </pc:spChg>
        <pc:picChg chg="mod">
          <ac:chgData name="ZAMTANG@NAVER.COM" userId="750a74194929a6bb" providerId="LiveId" clId="{3F7A3338-E920-4CA1-81FF-18C73895DB76}" dt="2025-01-10T05:01:15.370" v="316" actId="1076"/>
          <ac:picMkLst>
            <pc:docMk/>
            <pc:sldMk cId="126564255" sldId="1017"/>
            <ac:picMk id="5" creationId="{90536E57-273B-BF6C-0313-4B6683744C36}"/>
          </ac:picMkLst>
        </pc:picChg>
        <pc:picChg chg="add mod">
          <ac:chgData name="ZAMTANG@NAVER.COM" userId="750a74194929a6bb" providerId="LiveId" clId="{3F7A3338-E920-4CA1-81FF-18C73895DB76}" dt="2025-01-10T05:01:18.141" v="317" actId="1076"/>
          <ac:picMkLst>
            <pc:docMk/>
            <pc:sldMk cId="126564255" sldId="1017"/>
            <ac:picMk id="6" creationId="{5AEBF1EF-65A5-2004-C655-FA42413BEB2B}"/>
          </ac:picMkLst>
        </pc:picChg>
        <pc:picChg chg="add mod">
          <ac:chgData name="ZAMTANG@NAVER.COM" userId="750a74194929a6bb" providerId="LiveId" clId="{3F7A3338-E920-4CA1-81FF-18C73895DB76}" dt="2025-01-10T05:01:22.694" v="319" actId="14100"/>
          <ac:picMkLst>
            <pc:docMk/>
            <pc:sldMk cId="126564255" sldId="1017"/>
            <ac:picMk id="8" creationId="{C9C45D0D-112D-8B3C-FB3A-8B286030B327}"/>
          </ac:picMkLst>
        </pc:picChg>
      </pc:sldChg>
      <pc:sldChg chg="modSp add mod">
        <pc:chgData name="ZAMTANG@NAVER.COM" userId="750a74194929a6bb" providerId="LiveId" clId="{3F7A3338-E920-4CA1-81FF-18C73895DB76}" dt="2025-01-10T05:05:45.211" v="327" actId="1076"/>
        <pc:sldMkLst>
          <pc:docMk/>
          <pc:sldMk cId="3032707495" sldId="1018"/>
        </pc:sldMkLst>
        <pc:spChg chg="mod">
          <ac:chgData name="ZAMTANG@NAVER.COM" userId="750a74194929a6bb" providerId="LiveId" clId="{3F7A3338-E920-4CA1-81FF-18C73895DB76}" dt="2025-01-10T05:05:15.554" v="322" actId="113"/>
          <ac:spMkLst>
            <pc:docMk/>
            <pc:sldMk cId="3032707495" sldId="1018"/>
            <ac:spMk id="2" creationId="{29925B47-318B-691D-E936-20C628CFD80D}"/>
          </ac:spMkLst>
        </pc:spChg>
        <pc:picChg chg="mod">
          <ac:chgData name="ZAMTANG@NAVER.COM" userId="750a74194929a6bb" providerId="LiveId" clId="{3F7A3338-E920-4CA1-81FF-18C73895DB76}" dt="2025-01-10T05:05:45.211" v="327" actId="1076"/>
          <ac:picMkLst>
            <pc:docMk/>
            <pc:sldMk cId="3032707495" sldId="1018"/>
            <ac:picMk id="5" creationId="{4B39E41C-BAB2-A3D0-C410-65531BFC6E2A}"/>
          </ac:picMkLst>
        </pc:picChg>
      </pc:sldChg>
      <pc:sldChg chg="delSp modSp add mod">
        <pc:chgData name="ZAMTANG@NAVER.COM" userId="750a74194929a6bb" providerId="LiveId" clId="{3F7A3338-E920-4CA1-81FF-18C73895DB76}" dt="2025-01-10T05:13:32.879" v="349" actId="12"/>
        <pc:sldMkLst>
          <pc:docMk/>
          <pc:sldMk cId="1079912304" sldId="1019"/>
        </pc:sldMkLst>
        <pc:spChg chg="mod">
          <ac:chgData name="ZAMTANG@NAVER.COM" userId="750a74194929a6bb" providerId="LiveId" clId="{3F7A3338-E920-4CA1-81FF-18C73895DB76}" dt="2025-01-10T05:13:32.879" v="349" actId="12"/>
          <ac:spMkLst>
            <pc:docMk/>
            <pc:sldMk cId="1079912304" sldId="1019"/>
            <ac:spMk id="2" creationId="{0221C05B-412F-5A81-8EED-334B3AFB2603}"/>
          </ac:spMkLst>
        </pc:spChg>
        <pc:picChg chg="del">
          <ac:chgData name="ZAMTANG@NAVER.COM" userId="750a74194929a6bb" providerId="LiveId" clId="{3F7A3338-E920-4CA1-81FF-18C73895DB76}" dt="2025-01-10T05:13:23.409" v="347" actId="478"/>
          <ac:picMkLst>
            <pc:docMk/>
            <pc:sldMk cId="1079912304" sldId="1019"/>
            <ac:picMk id="5" creationId="{0639A1C4-0E7E-EF08-A359-AA3740816202}"/>
          </ac:picMkLst>
        </pc:picChg>
      </pc:sldChg>
      <pc:sldChg chg="addSp modSp add mod">
        <pc:chgData name="ZAMTANG@NAVER.COM" userId="750a74194929a6bb" providerId="LiveId" clId="{3F7A3338-E920-4CA1-81FF-18C73895DB76}" dt="2025-01-10T05:15:14.508" v="357" actId="113"/>
        <pc:sldMkLst>
          <pc:docMk/>
          <pc:sldMk cId="2556000615" sldId="1020"/>
        </pc:sldMkLst>
        <pc:spChg chg="mod">
          <ac:chgData name="ZAMTANG@NAVER.COM" userId="750a74194929a6bb" providerId="LiveId" clId="{3F7A3338-E920-4CA1-81FF-18C73895DB76}" dt="2025-01-10T05:15:14.508" v="357" actId="113"/>
          <ac:spMkLst>
            <pc:docMk/>
            <pc:sldMk cId="2556000615" sldId="1020"/>
            <ac:spMk id="2" creationId="{9CDF9414-4092-36CD-82A4-470B2577CEA5}"/>
          </ac:spMkLst>
        </pc:spChg>
        <pc:picChg chg="add mod">
          <ac:chgData name="ZAMTANG@NAVER.COM" userId="750a74194929a6bb" providerId="LiveId" clId="{3F7A3338-E920-4CA1-81FF-18C73895DB76}" dt="2025-01-10T05:14:31.803" v="353" actId="1076"/>
          <ac:picMkLst>
            <pc:docMk/>
            <pc:sldMk cId="2556000615" sldId="1020"/>
            <ac:picMk id="5" creationId="{C6867F63-A179-A95D-7BD9-B3B4DF1FFFF1}"/>
          </ac:picMkLst>
        </pc:picChg>
      </pc:sldChg>
      <pc:sldChg chg="modSp add mod">
        <pc:chgData name="ZAMTANG@NAVER.COM" userId="750a74194929a6bb" providerId="LiveId" clId="{3F7A3338-E920-4CA1-81FF-18C73895DB76}" dt="2025-01-10T05:15:31.434" v="360" actId="1076"/>
        <pc:sldMkLst>
          <pc:docMk/>
          <pc:sldMk cId="961716139" sldId="1021"/>
        </pc:sldMkLst>
        <pc:spChg chg="mod">
          <ac:chgData name="ZAMTANG@NAVER.COM" userId="750a74194929a6bb" providerId="LiveId" clId="{3F7A3338-E920-4CA1-81FF-18C73895DB76}" dt="2025-01-10T05:15:09.575" v="356" actId="113"/>
          <ac:spMkLst>
            <pc:docMk/>
            <pc:sldMk cId="961716139" sldId="1021"/>
            <ac:spMk id="2" creationId="{5AF37351-ED71-6A9F-318F-9C0E4A326E45}"/>
          </ac:spMkLst>
        </pc:spChg>
        <pc:picChg chg="mod">
          <ac:chgData name="ZAMTANG@NAVER.COM" userId="750a74194929a6bb" providerId="LiveId" clId="{3F7A3338-E920-4CA1-81FF-18C73895DB76}" dt="2025-01-10T05:15:31.434" v="360" actId="1076"/>
          <ac:picMkLst>
            <pc:docMk/>
            <pc:sldMk cId="961716139" sldId="1021"/>
            <ac:picMk id="5" creationId="{DEBD9FFD-3BEE-6054-CB64-64037033CB40}"/>
          </ac:picMkLst>
        </pc:picChg>
      </pc:sldChg>
      <pc:sldChg chg="delSp modSp add mod">
        <pc:chgData name="ZAMTANG@NAVER.COM" userId="750a74194929a6bb" providerId="LiveId" clId="{3F7A3338-E920-4CA1-81FF-18C73895DB76}" dt="2025-01-10T05:20:26.105" v="377" actId="478"/>
        <pc:sldMkLst>
          <pc:docMk/>
          <pc:sldMk cId="1031061014" sldId="1022"/>
        </pc:sldMkLst>
        <pc:spChg chg="mod">
          <ac:chgData name="ZAMTANG@NAVER.COM" userId="750a74194929a6bb" providerId="LiveId" clId="{3F7A3338-E920-4CA1-81FF-18C73895DB76}" dt="2025-01-10T05:20:16.635" v="376" actId="12"/>
          <ac:spMkLst>
            <pc:docMk/>
            <pc:sldMk cId="1031061014" sldId="1022"/>
            <ac:spMk id="2" creationId="{6F38F12F-FDAB-9193-61DE-F9ED67983C72}"/>
          </ac:spMkLst>
        </pc:spChg>
        <pc:picChg chg="del mod">
          <ac:chgData name="ZAMTANG@NAVER.COM" userId="750a74194929a6bb" providerId="LiveId" clId="{3F7A3338-E920-4CA1-81FF-18C73895DB76}" dt="2025-01-10T05:20:26.105" v="377" actId="478"/>
          <ac:picMkLst>
            <pc:docMk/>
            <pc:sldMk cId="1031061014" sldId="1022"/>
            <ac:picMk id="5" creationId="{E4D5157B-18ED-19DA-E422-6FA32EF94941}"/>
          </ac:picMkLst>
        </pc:picChg>
      </pc:sldChg>
      <pc:sldChg chg="addSp modSp add mod">
        <pc:chgData name="ZAMTANG@NAVER.COM" userId="750a74194929a6bb" providerId="LiveId" clId="{3F7A3338-E920-4CA1-81FF-18C73895DB76}" dt="2025-01-10T05:21:18.950" v="384" actId="1076"/>
        <pc:sldMkLst>
          <pc:docMk/>
          <pc:sldMk cId="3765738624" sldId="1023"/>
        </pc:sldMkLst>
        <pc:spChg chg="mod">
          <ac:chgData name="ZAMTANG@NAVER.COM" userId="750a74194929a6bb" providerId="LiveId" clId="{3F7A3338-E920-4CA1-81FF-18C73895DB76}" dt="2025-01-10T05:21:04.653" v="381" actId="113"/>
          <ac:spMkLst>
            <pc:docMk/>
            <pc:sldMk cId="3765738624" sldId="1023"/>
            <ac:spMk id="2" creationId="{CFDE3449-B95E-D5A7-50C1-7DE0B23A02F3}"/>
          </ac:spMkLst>
        </pc:spChg>
        <pc:picChg chg="add mod">
          <ac:chgData name="ZAMTANG@NAVER.COM" userId="750a74194929a6bb" providerId="LiveId" clId="{3F7A3338-E920-4CA1-81FF-18C73895DB76}" dt="2025-01-10T05:21:18.950" v="384" actId="1076"/>
          <ac:picMkLst>
            <pc:docMk/>
            <pc:sldMk cId="3765738624" sldId="1023"/>
            <ac:picMk id="5" creationId="{E34D9103-62FC-FB6E-9738-2968C4F6E325}"/>
          </ac:picMkLst>
        </pc:picChg>
      </pc:sldChg>
      <pc:sldChg chg="modSp add mod">
        <pc:chgData name="ZAMTANG@NAVER.COM" userId="750a74194929a6bb" providerId="LiveId" clId="{3F7A3338-E920-4CA1-81FF-18C73895DB76}" dt="2025-01-10T05:22:06.649" v="392" actId="1076"/>
        <pc:sldMkLst>
          <pc:docMk/>
          <pc:sldMk cId="2709338599" sldId="1024"/>
        </pc:sldMkLst>
        <pc:spChg chg="mod">
          <ac:chgData name="ZAMTANG@NAVER.COM" userId="750a74194929a6bb" providerId="LiveId" clId="{3F7A3338-E920-4CA1-81FF-18C73895DB76}" dt="2025-01-10T05:21:48.347" v="387" actId="113"/>
          <ac:spMkLst>
            <pc:docMk/>
            <pc:sldMk cId="2709338599" sldId="1024"/>
            <ac:spMk id="2" creationId="{2FB96C8B-370C-E7BE-1EB4-504CFB91D3EF}"/>
          </ac:spMkLst>
        </pc:spChg>
        <pc:picChg chg="mod">
          <ac:chgData name="ZAMTANG@NAVER.COM" userId="750a74194929a6bb" providerId="LiveId" clId="{3F7A3338-E920-4CA1-81FF-18C73895DB76}" dt="2025-01-10T05:22:06.649" v="392" actId="1076"/>
          <ac:picMkLst>
            <pc:docMk/>
            <pc:sldMk cId="2709338599" sldId="1024"/>
            <ac:picMk id="5" creationId="{CD822244-3A71-8462-19B2-36514273F087}"/>
          </ac:picMkLst>
        </pc:picChg>
      </pc:sldChg>
    </pc:docChg>
  </pc:docChgLst>
  <pc:docChgLst>
    <pc:chgData name="ZAMTANG@NAVER.COM" userId="750a74194929a6bb" providerId="LiveId" clId="{0F7954D7-0367-48EA-839E-8DE44C6CE1A5}"/>
    <pc:docChg chg="undo custSel addSld delSld modSld sldOrd">
      <pc:chgData name="ZAMTANG@NAVER.COM" userId="750a74194929a6bb" providerId="LiveId" clId="{0F7954D7-0367-48EA-839E-8DE44C6CE1A5}" dt="2025-01-10T04:26:06.077" v="948"/>
      <pc:docMkLst>
        <pc:docMk/>
      </pc:docMkLst>
      <pc:sldChg chg="modSp mod">
        <pc:chgData name="ZAMTANG@NAVER.COM" userId="750a74194929a6bb" providerId="LiveId" clId="{0F7954D7-0367-48EA-839E-8DE44C6CE1A5}" dt="2025-01-10T03:22:47.333" v="293" actId="20577"/>
        <pc:sldMkLst>
          <pc:docMk/>
          <pc:sldMk cId="0" sldId="605"/>
        </pc:sldMkLst>
        <pc:spChg chg="mod">
          <ac:chgData name="ZAMTANG@NAVER.COM" userId="750a74194929a6bb" providerId="LiveId" clId="{0F7954D7-0367-48EA-839E-8DE44C6CE1A5}" dt="2025-01-10T03:22:03.452" v="237" actId="20577"/>
          <ac:spMkLst>
            <pc:docMk/>
            <pc:sldMk cId="0" sldId="605"/>
            <ac:spMk id="2" creationId="{00000000-0000-0000-0000-000000000000}"/>
          </ac:spMkLst>
        </pc:spChg>
        <pc:spChg chg="mod">
          <ac:chgData name="ZAMTANG@NAVER.COM" userId="750a74194929a6bb" providerId="LiveId" clId="{0F7954D7-0367-48EA-839E-8DE44C6CE1A5}" dt="2025-01-10T03:22:47.333" v="293" actId="20577"/>
          <ac:spMkLst>
            <pc:docMk/>
            <pc:sldMk cId="0" sldId="605"/>
            <ac:spMk id="3" creationId="{00000000-0000-0000-0000-000000000000}"/>
          </ac:spMkLst>
        </pc:spChg>
        <pc:picChg chg="mod">
          <ac:chgData name="ZAMTANG@NAVER.COM" userId="750a74194929a6bb" providerId="LiveId" clId="{0F7954D7-0367-48EA-839E-8DE44C6CE1A5}" dt="2025-01-10T03:22:34.152" v="242" actId="1076"/>
          <ac:picMkLst>
            <pc:docMk/>
            <pc:sldMk cId="0" sldId="605"/>
            <ac:picMk id="10" creationId="{00000000-0000-0000-0000-000000000000}"/>
          </ac:picMkLst>
        </pc:picChg>
      </pc:sldChg>
      <pc:sldChg chg="modSp mod">
        <pc:chgData name="ZAMTANG@NAVER.COM" userId="750a74194929a6bb" providerId="LiveId" clId="{0F7954D7-0367-48EA-839E-8DE44C6CE1A5}" dt="2025-01-10T03:14:38.938" v="8" actId="14100"/>
        <pc:sldMkLst>
          <pc:docMk/>
          <pc:sldMk cId="0" sldId="619"/>
        </pc:sldMkLst>
        <pc:spChg chg="mod">
          <ac:chgData name="ZAMTANG@NAVER.COM" userId="750a74194929a6bb" providerId="LiveId" clId="{0F7954D7-0367-48EA-839E-8DE44C6CE1A5}" dt="2025-01-10T03:14:38.938" v="8" actId="14100"/>
          <ac:spMkLst>
            <pc:docMk/>
            <pc:sldMk cId="0" sldId="619"/>
            <ac:spMk id="7" creationId="{00000000-0000-0000-0000-000000000000}"/>
          </ac:spMkLst>
        </pc:spChg>
      </pc:sldChg>
      <pc:sldChg chg="modSp mod">
        <pc:chgData name="ZAMTANG@NAVER.COM" userId="750a74194929a6bb" providerId="LiveId" clId="{0F7954D7-0367-48EA-839E-8DE44C6CE1A5}" dt="2025-01-10T03:16:01.101" v="143" actId="20577"/>
        <pc:sldMkLst>
          <pc:docMk/>
          <pc:sldMk cId="0" sldId="630"/>
        </pc:sldMkLst>
        <pc:spChg chg="mod">
          <ac:chgData name="ZAMTANG@NAVER.COM" userId="750a74194929a6bb" providerId="LiveId" clId="{0F7954D7-0367-48EA-839E-8DE44C6CE1A5}" dt="2025-01-10T03:16:01.101" v="143" actId="20577"/>
          <ac:spMkLst>
            <pc:docMk/>
            <pc:sldMk cId="0" sldId="63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0F7954D7-0367-48EA-839E-8DE44C6CE1A5}" dt="2025-01-10T03:18:25.689" v="198" actId="14100"/>
        <pc:sldMkLst>
          <pc:docMk/>
          <pc:sldMk cId="0" sldId="714"/>
        </pc:sldMkLst>
        <pc:spChg chg="mod">
          <ac:chgData name="ZAMTANG@NAVER.COM" userId="750a74194929a6bb" providerId="LiveId" clId="{0F7954D7-0367-48EA-839E-8DE44C6CE1A5}" dt="2025-01-10T03:18:25.689" v="198" actId="14100"/>
          <ac:spMkLst>
            <pc:docMk/>
            <pc:sldMk cId="0" sldId="714"/>
            <ac:spMk id="2" creationId="{00000000-0000-0000-0000-000000000000}"/>
          </ac:spMkLst>
        </pc:spChg>
      </pc:sldChg>
      <pc:sldChg chg="modSp mod ord">
        <pc:chgData name="ZAMTANG@NAVER.COM" userId="750a74194929a6bb" providerId="LiveId" clId="{0F7954D7-0367-48EA-839E-8DE44C6CE1A5}" dt="2025-01-10T03:56:56.691" v="615" actId="20577"/>
        <pc:sldMkLst>
          <pc:docMk/>
          <pc:sldMk cId="0" sldId="850"/>
        </pc:sldMkLst>
        <pc:spChg chg="mod">
          <ac:chgData name="ZAMTANG@NAVER.COM" userId="750a74194929a6bb" providerId="LiveId" clId="{0F7954D7-0367-48EA-839E-8DE44C6CE1A5}" dt="2025-01-10T03:56:56.691" v="615" actId="20577"/>
          <ac:spMkLst>
            <pc:docMk/>
            <pc:sldMk cId="0" sldId="85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0F7954D7-0367-48EA-839E-8DE44C6CE1A5}" dt="2025-01-10T03:57:09.529" v="644" actId="20577"/>
        <pc:sldMkLst>
          <pc:docMk/>
          <pc:sldMk cId="0" sldId="915"/>
        </pc:sldMkLst>
        <pc:spChg chg="mod">
          <ac:chgData name="ZAMTANG@NAVER.COM" userId="750a74194929a6bb" providerId="LiveId" clId="{0F7954D7-0367-48EA-839E-8DE44C6CE1A5}" dt="2025-01-10T03:57:09.529" v="644" actId="20577"/>
          <ac:spMkLst>
            <pc:docMk/>
            <pc:sldMk cId="0" sldId="915"/>
            <ac:spMk id="2" creationId="{00000000-0000-0000-0000-000000000000}"/>
          </ac:spMkLst>
        </pc:spChg>
      </pc:sldChg>
      <pc:sldChg chg="del">
        <pc:chgData name="ZAMTANG@NAVER.COM" userId="750a74194929a6bb" providerId="LiveId" clId="{0F7954D7-0367-48EA-839E-8DE44C6CE1A5}" dt="2025-01-10T03:22:57.911" v="295" actId="47"/>
        <pc:sldMkLst>
          <pc:docMk/>
          <pc:sldMk cId="2069010203" sldId="934"/>
        </pc:sldMkLst>
      </pc:sldChg>
      <pc:sldChg chg="del">
        <pc:chgData name="ZAMTANG@NAVER.COM" userId="750a74194929a6bb" providerId="LiveId" clId="{0F7954D7-0367-48EA-839E-8DE44C6CE1A5}" dt="2025-01-10T03:22:57.911" v="295" actId="47"/>
        <pc:sldMkLst>
          <pc:docMk/>
          <pc:sldMk cId="1267014427" sldId="935"/>
        </pc:sldMkLst>
      </pc:sldChg>
      <pc:sldChg chg="del">
        <pc:chgData name="ZAMTANG@NAVER.COM" userId="750a74194929a6bb" providerId="LiveId" clId="{0F7954D7-0367-48EA-839E-8DE44C6CE1A5}" dt="2025-01-10T03:22:57.911" v="295" actId="47"/>
        <pc:sldMkLst>
          <pc:docMk/>
          <pc:sldMk cId="4285467430" sldId="936"/>
        </pc:sldMkLst>
      </pc:sldChg>
      <pc:sldChg chg="del">
        <pc:chgData name="ZAMTANG@NAVER.COM" userId="750a74194929a6bb" providerId="LiveId" clId="{0F7954D7-0367-48EA-839E-8DE44C6CE1A5}" dt="2025-01-10T03:22:57.911" v="295" actId="47"/>
        <pc:sldMkLst>
          <pc:docMk/>
          <pc:sldMk cId="3898224185" sldId="937"/>
        </pc:sldMkLst>
      </pc:sldChg>
      <pc:sldChg chg="del">
        <pc:chgData name="ZAMTANG@NAVER.COM" userId="750a74194929a6bb" providerId="LiveId" clId="{0F7954D7-0367-48EA-839E-8DE44C6CE1A5}" dt="2025-01-10T03:22:57.911" v="295" actId="47"/>
        <pc:sldMkLst>
          <pc:docMk/>
          <pc:sldMk cId="1886016685" sldId="938"/>
        </pc:sldMkLst>
      </pc:sldChg>
      <pc:sldChg chg="del">
        <pc:chgData name="ZAMTANG@NAVER.COM" userId="750a74194929a6bb" providerId="LiveId" clId="{0F7954D7-0367-48EA-839E-8DE44C6CE1A5}" dt="2025-01-10T03:22:57.911" v="295" actId="47"/>
        <pc:sldMkLst>
          <pc:docMk/>
          <pc:sldMk cId="823856690" sldId="939"/>
        </pc:sldMkLst>
      </pc:sldChg>
      <pc:sldChg chg="del">
        <pc:chgData name="ZAMTANG@NAVER.COM" userId="750a74194929a6bb" providerId="LiveId" clId="{0F7954D7-0367-48EA-839E-8DE44C6CE1A5}" dt="2025-01-10T03:56:25.055" v="554" actId="47"/>
        <pc:sldMkLst>
          <pc:docMk/>
          <pc:sldMk cId="3279730026" sldId="940"/>
        </pc:sldMkLst>
      </pc:sldChg>
      <pc:sldChg chg="del">
        <pc:chgData name="ZAMTANG@NAVER.COM" userId="750a74194929a6bb" providerId="LiveId" clId="{0F7954D7-0367-48EA-839E-8DE44C6CE1A5}" dt="2025-01-10T03:56:25.055" v="554" actId="47"/>
        <pc:sldMkLst>
          <pc:docMk/>
          <pc:sldMk cId="169588396" sldId="941"/>
        </pc:sldMkLst>
      </pc:sldChg>
      <pc:sldChg chg="del">
        <pc:chgData name="ZAMTANG@NAVER.COM" userId="750a74194929a6bb" providerId="LiveId" clId="{0F7954D7-0367-48EA-839E-8DE44C6CE1A5}" dt="2025-01-10T03:56:25.055" v="554" actId="47"/>
        <pc:sldMkLst>
          <pc:docMk/>
          <pc:sldMk cId="1510356612" sldId="942"/>
        </pc:sldMkLst>
      </pc:sldChg>
      <pc:sldChg chg="del">
        <pc:chgData name="ZAMTANG@NAVER.COM" userId="750a74194929a6bb" providerId="LiveId" clId="{0F7954D7-0367-48EA-839E-8DE44C6CE1A5}" dt="2025-01-10T03:56:25.055" v="554" actId="47"/>
        <pc:sldMkLst>
          <pc:docMk/>
          <pc:sldMk cId="3195849425" sldId="943"/>
        </pc:sldMkLst>
      </pc:sldChg>
      <pc:sldChg chg="modSp del mod">
        <pc:chgData name="ZAMTANG@NAVER.COM" userId="750a74194929a6bb" providerId="LiveId" clId="{0F7954D7-0367-48EA-839E-8DE44C6CE1A5}" dt="2025-01-10T03:57:42.642" v="690" actId="47"/>
        <pc:sldMkLst>
          <pc:docMk/>
          <pc:sldMk cId="1808450837" sldId="944"/>
        </pc:sldMkLst>
        <pc:spChg chg="mod">
          <ac:chgData name="ZAMTANG@NAVER.COM" userId="750a74194929a6bb" providerId="LiveId" clId="{0F7954D7-0367-48EA-839E-8DE44C6CE1A5}" dt="2025-01-10T03:57:20.167" v="687" actId="20577"/>
          <ac:spMkLst>
            <pc:docMk/>
            <pc:sldMk cId="1808450837" sldId="944"/>
            <ac:spMk id="3" creationId="{10D1F83C-5836-CABA-CEAA-84883E8121D8}"/>
          </ac:spMkLst>
        </pc:spChg>
      </pc:sldChg>
      <pc:sldChg chg="del">
        <pc:chgData name="ZAMTANG@NAVER.COM" userId="750a74194929a6bb" providerId="LiveId" clId="{0F7954D7-0367-48EA-839E-8DE44C6CE1A5}" dt="2025-01-10T03:56:25.055" v="554" actId="47"/>
        <pc:sldMkLst>
          <pc:docMk/>
          <pc:sldMk cId="2303722960" sldId="945"/>
        </pc:sldMkLst>
      </pc:sldChg>
      <pc:sldChg chg="del">
        <pc:chgData name="ZAMTANG@NAVER.COM" userId="750a74194929a6bb" providerId="LiveId" clId="{0F7954D7-0367-48EA-839E-8DE44C6CE1A5}" dt="2025-01-10T03:56:25.055" v="554" actId="47"/>
        <pc:sldMkLst>
          <pc:docMk/>
          <pc:sldMk cId="3947940724" sldId="947"/>
        </pc:sldMkLst>
      </pc:sldChg>
      <pc:sldChg chg="del">
        <pc:chgData name="ZAMTANG@NAVER.COM" userId="750a74194929a6bb" providerId="LiveId" clId="{0F7954D7-0367-48EA-839E-8DE44C6CE1A5}" dt="2025-01-10T03:56:25.055" v="554" actId="47"/>
        <pc:sldMkLst>
          <pc:docMk/>
          <pc:sldMk cId="3071477764" sldId="948"/>
        </pc:sldMkLst>
      </pc:sldChg>
      <pc:sldChg chg="del">
        <pc:chgData name="ZAMTANG@NAVER.COM" userId="750a74194929a6bb" providerId="LiveId" clId="{0F7954D7-0367-48EA-839E-8DE44C6CE1A5}" dt="2025-01-10T03:56:25.055" v="554" actId="47"/>
        <pc:sldMkLst>
          <pc:docMk/>
          <pc:sldMk cId="2031159029" sldId="949"/>
        </pc:sldMkLst>
      </pc:sldChg>
      <pc:sldChg chg="del">
        <pc:chgData name="ZAMTANG@NAVER.COM" userId="750a74194929a6bb" providerId="LiveId" clId="{0F7954D7-0367-48EA-839E-8DE44C6CE1A5}" dt="2025-01-10T03:56:25.055" v="554" actId="47"/>
        <pc:sldMkLst>
          <pc:docMk/>
          <pc:sldMk cId="3374753292" sldId="950"/>
        </pc:sldMkLst>
      </pc:sldChg>
      <pc:sldChg chg="del">
        <pc:chgData name="ZAMTANG@NAVER.COM" userId="750a74194929a6bb" providerId="LiveId" clId="{0F7954D7-0367-48EA-839E-8DE44C6CE1A5}" dt="2025-01-10T03:56:25.055" v="554" actId="47"/>
        <pc:sldMkLst>
          <pc:docMk/>
          <pc:sldMk cId="130188583" sldId="951"/>
        </pc:sldMkLst>
      </pc:sldChg>
      <pc:sldChg chg="del">
        <pc:chgData name="ZAMTANG@NAVER.COM" userId="750a74194929a6bb" providerId="LiveId" clId="{0F7954D7-0367-48EA-839E-8DE44C6CE1A5}" dt="2025-01-10T03:56:25.055" v="554" actId="47"/>
        <pc:sldMkLst>
          <pc:docMk/>
          <pc:sldMk cId="592320435" sldId="952"/>
        </pc:sldMkLst>
      </pc:sldChg>
      <pc:sldChg chg="del">
        <pc:chgData name="ZAMTANG@NAVER.COM" userId="750a74194929a6bb" providerId="LiveId" clId="{0F7954D7-0367-48EA-839E-8DE44C6CE1A5}" dt="2025-01-10T03:56:25.055" v="554" actId="47"/>
        <pc:sldMkLst>
          <pc:docMk/>
          <pc:sldMk cId="2114929729" sldId="953"/>
        </pc:sldMkLst>
      </pc:sldChg>
      <pc:sldChg chg="del">
        <pc:chgData name="ZAMTANG@NAVER.COM" userId="750a74194929a6bb" providerId="LiveId" clId="{0F7954D7-0367-48EA-839E-8DE44C6CE1A5}" dt="2025-01-10T03:56:25.055" v="554" actId="47"/>
        <pc:sldMkLst>
          <pc:docMk/>
          <pc:sldMk cId="2820019870" sldId="954"/>
        </pc:sldMkLst>
      </pc:sldChg>
      <pc:sldChg chg="del">
        <pc:chgData name="ZAMTANG@NAVER.COM" userId="750a74194929a6bb" providerId="LiveId" clId="{0F7954D7-0367-48EA-839E-8DE44C6CE1A5}" dt="2025-01-10T03:56:25.055" v="554" actId="47"/>
        <pc:sldMkLst>
          <pc:docMk/>
          <pc:sldMk cId="3986801778" sldId="955"/>
        </pc:sldMkLst>
      </pc:sldChg>
      <pc:sldChg chg="del">
        <pc:chgData name="ZAMTANG@NAVER.COM" userId="750a74194929a6bb" providerId="LiveId" clId="{0F7954D7-0367-48EA-839E-8DE44C6CE1A5}" dt="2025-01-10T03:56:25.055" v="554" actId="47"/>
        <pc:sldMkLst>
          <pc:docMk/>
          <pc:sldMk cId="3138571630" sldId="956"/>
        </pc:sldMkLst>
      </pc:sldChg>
      <pc:sldChg chg="del">
        <pc:chgData name="ZAMTANG@NAVER.COM" userId="750a74194929a6bb" providerId="LiveId" clId="{0F7954D7-0367-48EA-839E-8DE44C6CE1A5}" dt="2025-01-10T03:56:25.055" v="554" actId="47"/>
        <pc:sldMkLst>
          <pc:docMk/>
          <pc:sldMk cId="2590678575" sldId="957"/>
        </pc:sldMkLst>
      </pc:sldChg>
      <pc:sldChg chg="del">
        <pc:chgData name="ZAMTANG@NAVER.COM" userId="750a74194929a6bb" providerId="LiveId" clId="{0F7954D7-0367-48EA-839E-8DE44C6CE1A5}" dt="2025-01-10T03:57:42.642" v="690" actId="47"/>
        <pc:sldMkLst>
          <pc:docMk/>
          <pc:sldMk cId="3177955768" sldId="958"/>
        </pc:sldMkLst>
      </pc:sldChg>
      <pc:sldChg chg="del">
        <pc:chgData name="ZAMTANG@NAVER.COM" userId="750a74194929a6bb" providerId="LiveId" clId="{0F7954D7-0367-48EA-839E-8DE44C6CE1A5}" dt="2025-01-10T03:57:42.642" v="690" actId="47"/>
        <pc:sldMkLst>
          <pc:docMk/>
          <pc:sldMk cId="2767873082" sldId="959"/>
        </pc:sldMkLst>
      </pc:sldChg>
      <pc:sldChg chg="del">
        <pc:chgData name="ZAMTANG@NAVER.COM" userId="750a74194929a6bb" providerId="LiveId" clId="{0F7954D7-0367-48EA-839E-8DE44C6CE1A5}" dt="2025-01-10T03:57:42.642" v="690" actId="47"/>
        <pc:sldMkLst>
          <pc:docMk/>
          <pc:sldMk cId="1001187246" sldId="960"/>
        </pc:sldMkLst>
      </pc:sldChg>
      <pc:sldChg chg="del">
        <pc:chgData name="ZAMTANG@NAVER.COM" userId="750a74194929a6bb" providerId="LiveId" clId="{0F7954D7-0367-48EA-839E-8DE44C6CE1A5}" dt="2025-01-10T03:57:42.642" v="690" actId="47"/>
        <pc:sldMkLst>
          <pc:docMk/>
          <pc:sldMk cId="682856113" sldId="961"/>
        </pc:sldMkLst>
      </pc:sldChg>
      <pc:sldChg chg="del">
        <pc:chgData name="ZAMTANG@NAVER.COM" userId="750a74194929a6bb" providerId="LiveId" clId="{0F7954D7-0367-48EA-839E-8DE44C6CE1A5}" dt="2025-01-10T03:57:42.642" v="690" actId="47"/>
        <pc:sldMkLst>
          <pc:docMk/>
          <pc:sldMk cId="1738783680" sldId="962"/>
        </pc:sldMkLst>
      </pc:sldChg>
      <pc:sldChg chg="del">
        <pc:chgData name="ZAMTANG@NAVER.COM" userId="750a74194929a6bb" providerId="LiveId" clId="{0F7954D7-0367-48EA-839E-8DE44C6CE1A5}" dt="2025-01-10T03:57:42.642" v="690" actId="47"/>
        <pc:sldMkLst>
          <pc:docMk/>
          <pc:sldMk cId="233785474" sldId="963"/>
        </pc:sldMkLst>
      </pc:sldChg>
      <pc:sldChg chg="del">
        <pc:chgData name="ZAMTANG@NAVER.COM" userId="750a74194929a6bb" providerId="LiveId" clId="{0F7954D7-0367-48EA-839E-8DE44C6CE1A5}" dt="2025-01-10T03:57:42.642" v="690" actId="47"/>
        <pc:sldMkLst>
          <pc:docMk/>
          <pc:sldMk cId="2018187764" sldId="964"/>
        </pc:sldMkLst>
      </pc:sldChg>
      <pc:sldChg chg="del">
        <pc:chgData name="ZAMTANG@NAVER.COM" userId="750a74194929a6bb" providerId="LiveId" clId="{0F7954D7-0367-48EA-839E-8DE44C6CE1A5}" dt="2025-01-10T03:57:42.642" v="690" actId="47"/>
        <pc:sldMkLst>
          <pc:docMk/>
          <pc:sldMk cId="2652489823" sldId="965"/>
        </pc:sldMkLst>
      </pc:sldChg>
      <pc:sldChg chg="del">
        <pc:chgData name="ZAMTANG@NAVER.COM" userId="750a74194929a6bb" providerId="LiveId" clId="{0F7954D7-0367-48EA-839E-8DE44C6CE1A5}" dt="2025-01-10T03:57:42.642" v="690" actId="47"/>
        <pc:sldMkLst>
          <pc:docMk/>
          <pc:sldMk cId="2361668358" sldId="966"/>
        </pc:sldMkLst>
      </pc:sldChg>
      <pc:sldChg chg="del">
        <pc:chgData name="ZAMTANG@NAVER.COM" userId="750a74194929a6bb" providerId="LiveId" clId="{0F7954D7-0367-48EA-839E-8DE44C6CE1A5}" dt="2025-01-10T03:57:42.642" v="690" actId="47"/>
        <pc:sldMkLst>
          <pc:docMk/>
          <pc:sldMk cId="3908124031" sldId="967"/>
        </pc:sldMkLst>
      </pc:sldChg>
      <pc:sldChg chg="del">
        <pc:chgData name="ZAMTANG@NAVER.COM" userId="750a74194929a6bb" providerId="LiveId" clId="{0F7954D7-0367-48EA-839E-8DE44C6CE1A5}" dt="2025-01-10T03:57:42.642" v="690" actId="47"/>
        <pc:sldMkLst>
          <pc:docMk/>
          <pc:sldMk cId="1987152473" sldId="968"/>
        </pc:sldMkLst>
      </pc:sldChg>
      <pc:sldChg chg="del">
        <pc:chgData name="ZAMTANG@NAVER.COM" userId="750a74194929a6bb" providerId="LiveId" clId="{0F7954D7-0367-48EA-839E-8DE44C6CE1A5}" dt="2025-01-10T03:57:42.642" v="690" actId="47"/>
        <pc:sldMkLst>
          <pc:docMk/>
          <pc:sldMk cId="3595301972" sldId="969"/>
        </pc:sldMkLst>
      </pc:sldChg>
      <pc:sldChg chg="del">
        <pc:chgData name="ZAMTANG@NAVER.COM" userId="750a74194929a6bb" providerId="LiveId" clId="{0F7954D7-0367-48EA-839E-8DE44C6CE1A5}" dt="2025-01-10T03:57:42.642" v="690" actId="47"/>
        <pc:sldMkLst>
          <pc:docMk/>
          <pc:sldMk cId="3875951256" sldId="970"/>
        </pc:sldMkLst>
      </pc:sldChg>
      <pc:sldChg chg="del">
        <pc:chgData name="ZAMTANG@NAVER.COM" userId="750a74194929a6bb" providerId="LiveId" clId="{0F7954D7-0367-48EA-839E-8DE44C6CE1A5}" dt="2025-01-10T03:57:42.642" v="690" actId="47"/>
        <pc:sldMkLst>
          <pc:docMk/>
          <pc:sldMk cId="3406846771" sldId="971"/>
        </pc:sldMkLst>
      </pc:sldChg>
      <pc:sldChg chg="del">
        <pc:chgData name="ZAMTANG@NAVER.COM" userId="750a74194929a6bb" providerId="LiveId" clId="{0F7954D7-0367-48EA-839E-8DE44C6CE1A5}" dt="2025-01-10T03:57:42.642" v="690" actId="47"/>
        <pc:sldMkLst>
          <pc:docMk/>
          <pc:sldMk cId="2676018764" sldId="972"/>
        </pc:sldMkLst>
      </pc:sldChg>
      <pc:sldChg chg="del">
        <pc:chgData name="ZAMTANG@NAVER.COM" userId="750a74194929a6bb" providerId="LiveId" clId="{0F7954D7-0367-48EA-839E-8DE44C6CE1A5}" dt="2025-01-10T03:57:42.642" v="690" actId="47"/>
        <pc:sldMkLst>
          <pc:docMk/>
          <pc:sldMk cId="1571727277" sldId="973"/>
        </pc:sldMkLst>
      </pc:sldChg>
      <pc:sldChg chg="del">
        <pc:chgData name="ZAMTANG@NAVER.COM" userId="750a74194929a6bb" providerId="LiveId" clId="{0F7954D7-0367-48EA-839E-8DE44C6CE1A5}" dt="2025-01-10T03:57:42.642" v="690" actId="47"/>
        <pc:sldMkLst>
          <pc:docMk/>
          <pc:sldMk cId="1891777707" sldId="974"/>
        </pc:sldMkLst>
      </pc:sldChg>
      <pc:sldChg chg="del">
        <pc:chgData name="ZAMTANG@NAVER.COM" userId="750a74194929a6bb" providerId="LiveId" clId="{0F7954D7-0367-48EA-839E-8DE44C6CE1A5}" dt="2025-01-10T03:57:42.642" v="690" actId="47"/>
        <pc:sldMkLst>
          <pc:docMk/>
          <pc:sldMk cId="3102202149" sldId="975"/>
        </pc:sldMkLst>
      </pc:sldChg>
      <pc:sldChg chg="del">
        <pc:chgData name="ZAMTANG@NAVER.COM" userId="750a74194929a6bb" providerId="LiveId" clId="{0F7954D7-0367-48EA-839E-8DE44C6CE1A5}" dt="2025-01-10T03:57:42.642" v="690" actId="47"/>
        <pc:sldMkLst>
          <pc:docMk/>
          <pc:sldMk cId="4250944990" sldId="976"/>
        </pc:sldMkLst>
      </pc:sldChg>
      <pc:sldChg chg="del">
        <pc:chgData name="ZAMTANG@NAVER.COM" userId="750a74194929a6bb" providerId="LiveId" clId="{0F7954D7-0367-48EA-839E-8DE44C6CE1A5}" dt="2025-01-10T03:57:42.642" v="690" actId="47"/>
        <pc:sldMkLst>
          <pc:docMk/>
          <pc:sldMk cId="1957286916" sldId="977"/>
        </pc:sldMkLst>
      </pc:sldChg>
      <pc:sldChg chg="modSp add del mod">
        <pc:chgData name="ZAMTANG@NAVER.COM" userId="750a74194929a6bb" providerId="LiveId" clId="{0F7954D7-0367-48EA-839E-8DE44C6CE1A5}" dt="2025-01-10T03:16:09.447" v="144" actId="47"/>
        <pc:sldMkLst>
          <pc:docMk/>
          <pc:sldMk cId="779583532" sldId="978"/>
        </pc:sldMkLst>
        <pc:spChg chg="mod">
          <ac:chgData name="ZAMTANG@NAVER.COM" userId="750a74194929a6bb" providerId="LiveId" clId="{0F7954D7-0367-48EA-839E-8DE44C6CE1A5}" dt="2025-01-09T11:00:58.676" v="6" actId="6549"/>
          <ac:spMkLst>
            <pc:docMk/>
            <pc:sldMk cId="779583532" sldId="978"/>
            <ac:spMk id="2" creationId="{094E90A6-CFB9-2374-99CE-B3B9205DF7A5}"/>
          </ac:spMkLst>
        </pc:spChg>
      </pc:sldChg>
      <pc:sldChg chg="delSp modSp add mod">
        <pc:chgData name="ZAMTANG@NAVER.COM" userId="750a74194929a6bb" providerId="LiveId" clId="{0F7954D7-0367-48EA-839E-8DE44C6CE1A5}" dt="2025-01-10T03:29:45.151" v="350" actId="113"/>
        <pc:sldMkLst>
          <pc:docMk/>
          <pc:sldMk cId="3668856070" sldId="978"/>
        </pc:sldMkLst>
        <pc:spChg chg="mod">
          <ac:chgData name="ZAMTANG@NAVER.COM" userId="750a74194929a6bb" providerId="LiveId" clId="{0F7954D7-0367-48EA-839E-8DE44C6CE1A5}" dt="2025-01-10T03:29:45.151" v="350" actId="113"/>
          <ac:spMkLst>
            <pc:docMk/>
            <pc:sldMk cId="3668856070" sldId="978"/>
            <ac:spMk id="2" creationId="{30569D9F-9512-1208-17C8-D6835767DDDA}"/>
          </ac:spMkLst>
        </pc:spChg>
        <pc:picChg chg="del">
          <ac:chgData name="ZAMTANG@NAVER.COM" userId="750a74194929a6bb" providerId="LiveId" clId="{0F7954D7-0367-48EA-839E-8DE44C6CE1A5}" dt="2025-01-10T03:24:27.761" v="303" actId="478"/>
          <ac:picMkLst>
            <pc:docMk/>
            <pc:sldMk cId="3668856070" sldId="978"/>
            <ac:picMk id="10" creationId="{B068A6A4-75FA-1376-1A5C-41D1A42E6E76}"/>
          </ac:picMkLst>
        </pc:picChg>
      </pc:sldChg>
      <pc:sldChg chg="addSp modSp add mod">
        <pc:chgData name="ZAMTANG@NAVER.COM" userId="750a74194929a6bb" providerId="LiveId" clId="{0F7954D7-0367-48EA-839E-8DE44C6CE1A5}" dt="2025-01-10T03:34:52.268" v="394" actId="1076"/>
        <pc:sldMkLst>
          <pc:docMk/>
          <pc:sldMk cId="346207943" sldId="979"/>
        </pc:sldMkLst>
        <pc:spChg chg="mod">
          <ac:chgData name="ZAMTANG@NAVER.COM" userId="750a74194929a6bb" providerId="LiveId" clId="{0F7954D7-0367-48EA-839E-8DE44C6CE1A5}" dt="2025-01-10T03:32:22.615" v="379" actId="20577"/>
          <ac:spMkLst>
            <pc:docMk/>
            <pc:sldMk cId="346207943" sldId="979"/>
            <ac:spMk id="2" creationId="{DF698B7C-F6F2-8B01-9598-0BD83567AB29}"/>
          </ac:spMkLst>
        </pc:spChg>
        <pc:spChg chg="add mod">
          <ac:chgData name="ZAMTANG@NAVER.COM" userId="750a74194929a6bb" providerId="LiveId" clId="{0F7954D7-0367-48EA-839E-8DE44C6CE1A5}" dt="2025-01-10T03:34:45.802" v="393" actId="14100"/>
          <ac:spMkLst>
            <pc:docMk/>
            <pc:sldMk cId="346207943" sldId="979"/>
            <ac:spMk id="6" creationId="{9EC884AE-5233-B6F3-456B-B10FB07D10C9}"/>
          </ac:spMkLst>
        </pc:spChg>
        <pc:picChg chg="add mod">
          <ac:chgData name="ZAMTANG@NAVER.COM" userId="750a74194929a6bb" providerId="LiveId" clId="{0F7954D7-0367-48EA-839E-8DE44C6CE1A5}" dt="2025-01-10T03:34:52.268" v="394" actId="1076"/>
          <ac:picMkLst>
            <pc:docMk/>
            <pc:sldMk cId="346207943" sldId="979"/>
            <ac:picMk id="5" creationId="{83C3758E-2883-AFE6-7107-01A0F6F171D0}"/>
          </ac:picMkLst>
        </pc:picChg>
      </pc:sldChg>
      <pc:sldChg chg="modSp add mod">
        <pc:chgData name="ZAMTANG@NAVER.COM" userId="750a74194929a6bb" providerId="LiveId" clId="{0F7954D7-0367-48EA-839E-8DE44C6CE1A5}" dt="2025-01-10T03:36:37.616" v="401" actId="1076"/>
        <pc:sldMkLst>
          <pc:docMk/>
          <pc:sldMk cId="938823980" sldId="980"/>
        </pc:sldMkLst>
        <pc:spChg chg="mod">
          <ac:chgData name="ZAMTANG@NAVER.COM" userId="750a74194929a6bb" providerId="LiveId" clId="{0F7954D7-0367-48EA-839E-8DE44C6CE1A5}" dt="2025-01-10T03:36:15.952" v="397"/>
          <ac:spMkLst>
            <pc:docMk/>
            <pc:sldMk cId="938823980" sldId="980"/>
            <ac:spMk id="2" creationId="{E05F9C96-BAC9-BC9B-3F16-5B77DC92ABDC}"/>
          </ac:spMkLst>
        </pc:spChg>
        <pc:picChg chg="mod">
          <ac:chgData name="ZAMTANG@NAVER.COM" userId="750a74194929a6bb" providerId="LiveId" clId="{0F7954D7-0367-48EA-839E-8DE44C6CE1A5}" dt="2025-01-10T03:36:37.616" v="401" actId="1076"/>
          <ac:picMkLst>
            <pc:docMk/>
            <pc:sldMk cId="938823980" sldId="980"/>
            <ac:picMk id="10" creationId="{01B8CAB1-00EF-E751-AD8D-A0FB55773365}"/>
          </ac:picMkLst>
        </pc:picChg>
      </pc:sldChg>
      <pc:sldChg chg="delSp modSp add mod">
        <pc:chgData name="ZAMTANG@NAVER.COM" userId="750a74194929a6bb" providerId="LiveId" clId="{0F7954D7-0367-48EA-839E-8DE44C6CE1A5}" dt="2025-01-10T03:40:07.376" v="434" actId="478"/>
        <pc:sldMkLst>
          <pc:docMk/>
          <pc:sldMk cId="3901981805" sldId="981"/>
        </pc:sldMkLst>
        <pc:spChg chg="mod">
          <ac:chgData name="ZAMTANG@NAVER.COM" userId="750a74194929a6bb" providerId="LiveId" clId="{0F7954D7-0367-48EA-839E-8DE44C6CE1A5}" dt="2025-01-10T03:39:46.888" v="433"/>
          <ac:spMkLst>
            <pc:docMk/>
            <pc:sldMk cId="3901981805" sldId="981"/>
            <ac:spMk id="2" creationId="{B730FDF2-3C0E-5FE9-9C36-3B437FB28D07}"/>
          </ac:spMkLst>
        </pc:spChg>
        <pc:picChg chg="del">
          <ac:chgData name="ZAMTANG@NAVER.COM" userId="750a74194929a6bb" providerId="LiveId" clId="{0F7954D7-0367-48EA-839E-8DE44C6CE1A5}" dt="2025-01-10T03:40:07.376" v="434" actId="478"/>
          <ac:picMkLst>
            <pc:docMk/>
            <pc:sldMk cId="3901981805" sldId="981"/>
            <ac:picMk id="10" creationId="{15EF0D90-3346-18C8-D7E7-185BF3F3AB56}"/>
          </ac:picMkLst>
        </pc:picChg>
      </pc:sldChg>
      <pc:sldChg chg="addSp modSp add mod">
        <pc:chgData name="ZAMTANG@NAVER.COM" userId="750a74194929a6bb" providerId="LiveId" clId="{0F7954D7-0367-48EA-839E-8DE44C6CE1A5}" dt="2025-01-10T03:42:41.327" v="449" actId="404"/>
        <pc:sldMkLst>
          <pc:docMk/>
          <pc:sldMk cId="4118020548" sldId="982"/>
        </pc:sldMkLst>
        <pc:spChg chg="mod">
          <ac:chgData name="ZAMTANG@NAVER.COM" userId="750a74194929a6bb" providerId="LiveId" clId="{0F7954D7-0367-48EA-839E-8DE44C6CE1A5}" dt="2025-01-10T03:40:17.626" v="436"/>
          <ac:spMkLst>
            <pc:docMk/>
            <pc:sldMk cId="4118020548" sldId="982"/>
            <ac:spMk id="2" creationId="{AA8FA0CB-4F3E-6848-236B-E3166A63EEEE}"/>
          </ac:spMkLst>
        </pc:spChg>
        <pc:spChg chg="add mod">
          <ac:chgData name="ZAMTANG@NAVER.COM" userId="750a74194929a6bb" providerId="LiveId" clId="{0F7954D7-0367-48EA-839E-8DE44C6CE1A5}" dt="2025-01-10T03:42:41.327" v="449" actId="404"/>
          <ac:spMkLst>
            <pc:docMk/>
            <pc:sldMk cId="4118020548" sldId="982"/>
            <ac:spMk id="6" creationId="{8CEADECE-017E-C660-0783-7FE489AD9816}"/>
          </ac:spMkLst>
        </pc:spChg>
        <pc:picChg chg="add mod">
          <ac:chgData name="ZAMTANG@NAVER.COM" userId="750a74194929a6bb" providerId="LiveId" clId="{0F7954D7-0367-48EA-839E-8DE44C6CE1A5}" dt="2025-01-10T03:40:42.008" v="441" actId="14100"/>
          <ac:picMkLst>
            <pc:docMk/>
            <pc:sldMk cId="4118020548" sldId="982"/>
            <ac:picMk id="5" creationId="{2270841B-07B1-A32D-4545-E7F58415F0A4}"/>
          </ac:picMkLst>
        </pc:picChg>
      </pc:sldChg>
      <pc:sldChg chg="modSp add mod">
        <pc:chgData name="ZAMTANG@NAVER.COM" userId="750a74194929a6bb" providerId="LiveId" clId="{0F7954D7-0367-48EA-839E-8DE44C6CE1A5}" dt="2025-01-10T03:56:34.013" v="556" actId="20577"/>
        <pc:sldMkLst>
          <pc:docMk/>
          <pc:sldMk cId="3109379332" sldId="983"/>
        </pc:sldMkLst>
        <pc:spChg chg="mod">
          <ac:chgData name="ZAMTANG@NAVER.COM" userId="750a74194929a6bb" providerId="LiveId" clId="{0F7954D7-0367-48EA-839E-8DE44C6CE1A5}" dt="2025-01-10T03:48:58.156" v="503" actId="20577"/>
          <ac:spMkLst>
            <pc:docMk/>
            <pc:sldMk cId="3109379332" sldId="983"/>
            <ac:spMk id="2" creationId="{49C68E8F-CFA5-3777-8A60-D86982C160CA}"/>
          </ac:spMkLst>
        </pc:spChg>
        <pc:spChg chg="mod">
          <ac:chgData name="ZAMTANG@NAVER.COM" userId="750a74194929a6bb" providerId="LiveId" clId="{0F7954D7-0367-48EA-839E-8DE44C6CE1A5}" dt="2025-01-10T03:56:34.013" v="556" actId="20577"/>
          <ac:spMkLst>
            <pc:docMk/>
            <pc:sldMk cId="3109379332" sldId="983"/>
            <ac:spMk id="3" creationId="{2C3D1096-3C92-C474-6949-5C1EB866CDF3}"/>
          </ac:spMkLst>
        </pc:spChg>
      </pc:sldChg>
      <pc:sldChg chg="addSp modSp add mod">
        <pc:chgData name="ZAMTANG@NAVER.COM" userId="750a74194929a6bb" providerId="LiveId" clId="{0F7954D7-0367-48EA-839E-8DE44C6CE1A5}" dt="2025-01-10T03:56:37.680" v="558" actId="20577"/>
        <pc:sldMkLst>
          <pc:docMk/>
          <pc:sldMk cId="3069487891" sldId="984"/>
        </pc:sldMkLst>
        <pc:spChg chg="mod">
          <ac:chgData name="ZAMTANG@NAVER.COM" userId="750a74194929a6bb" providerId="LiveId" clId="{0F7954D7-0367-48EA-839E-8DE44C6CE1A5}" dt="2025-01-10T03:49:15.570" v="505" actId="20577"/>
          <ac:spMkLst>
            <pc:docMk/>
            <pc:sldMk cId="3069487891" sldId="984"/>
            <ac:spMk id="2" creationId="{66555AB2-EC1A-B380-E991-AB0FF41DC165}"/>
          </ac:spMkLst>
        </pc:spChg>
        <pc:spChg chg="mod">
          <ac:chgData name="ZAMTANG@NAVER.COM" userId="750a74194929a6bb" providerId="LiveId" clId="{0F7954D7-0367-48EA-839E-8DE44C6CE1A5}" dt="2025-01-10T03:56:37.680" v="558" actId="20577"/>
          <ac:spMkLst>
            <pc:docMk/>
            <pc:sldMk cId="3069487891" sldId="984"/>
            <ac:spMk id="3" creationId="{763C8865-C3C5-4673-98B3-8C897C70178B}"/>
          </ac:spMkLst>
        </pc:spChg>
        <pc:spChg chg="add mod">
          <ac:chgData name="ZAMTANG@NAVER.COM" userId="750a74194929a6bb" providerId="LiveId" clId="{0F7954D7-0367-48EA-839E-8DE44C6CE1A5}" dt="2025-01-10T03:52:46.524" v="522" actId="1076"/>
          <ac:spMkLst>
            <pc:docMk/>
            <pc:sldMk cId="3069487891" sldId="984"/>
            <ac:spMk id="6" creationId="{52EEECCF-0794-2C19-3E91-B08464CCDD72}"/>
          </ac:spMkLst>
        </pc:spChg>
        <pc:picChg chg="add mod">
          <ac:chgData name="ZAMTANG@NAVER.COM" userId="750a74194929a6bb" providerId="LiveId" clId="{0F7954D7-0367-48EA-839E-8DE44C6CE1A5}" dt="2025-01-10T03:52:15.470" v="518" actId="1076"/>
          <ac:picMkLst>
            <pc:docMk/>
            <pc:sldMk cId="3069487891" sldId="984"/>
            <ac:picMk id="5" creationId="{D1DC4684-F98D-2B48-D1B2-BAACC3DF8D9D}"/>
          </ac:picMkLst>
        </pc:picChg>
      </pc:sldChg>
      <pc:sldChg chg="addSp modSp add mod">
        <pc:chgData name="ZAMTANG@NAVER.COM" userId="750a74194929a6bb" providerId="LiveId" clId="{0F7954D7-0367-48EA-839E-8DE44C6CE1A5}" dt="2025-01-10T03:56:41.704" v="560" actId="20577"/>
        <pc:sldMkLst>
          <pc:docMk/>
          <pc:sldMk cId="2549317810" sldId="985"/>
        </pc:sldMkLst>
        <pc:spChg chg="mod">
          <ac:chgData name="ZAMTANG@NAVER.COM" userId="750a74194929a6bb" providerId="LiveId" clId="{0F7954D7-0367-48EA-839E-8DE44C6CE1A5}" dt="2025-01-10T03:55:07.467" v="550"/>
          <ac:spMkLst>
            <pc:docMk/>
            <pc:sldMk cId="2549317810" sldId="985"/>
            <ac:spMk id="2" creationId="{BD2463B7-1547-1BDA-828F-EC5CA34FDFA0}"/>
          </ac:spMkLst>
        </pc:spChg>
        <pc:spChg chg="mod">
          <ac:chgData name="ZAMTANG@NAVER.COM" userId="750a74194929a6bb" providerId="LiveId" clId="{0F7954D7-0367-48EA-839E-8DE44C6CE1A5}" dt="2025-01-10T03:56:41.704" v="560" actId="20577"/>
          <ac:spMkLst>
            <pc:docMk/>
            <pc:sldMk cId="2549317810" sldId="985"/>
            <ac:spMk id="3" creationId="{9C21B24A-AABE-914A-4597-C641741F2DCE}"/>
          </ac:spMkLst>
        </pc:spChg>
        <pc:picChg chg="add mod">
          <ac:chgData name="ZAMTANG@NAVER.COM" userId="750a74194929a6bb" providerId="LiveId" clId="{0F7954D7-0367-48EA-839E-8DE44C6CE1A5}" dt="2025-01-10T03:54:06.905" v="539" actId="1076"/>
          <ac:picMkLst>
            <pc:docMk/>
            <pc:sldMk cId="2549317810" sldId="985"/>
            <ac:picMk id="5" creationId="{E392DAD5-10BD-2BE7-3ACD-22A13C0A39AE}"/>
          </ac:picMkLst>
        </pc:picChg>
      </pc:sldChg>
      <pc:sldChg chg="modSp add mod ord">
        <pc:chgData name="ZAMTANG@NAVER.COM" userId="750a74194929a6bb" providerId="LiveId" clId="{0F7954D7-0367-48EA-839E-8DE44C6CE1A5}" dt="2025-01-10T03:59:36.424" v="755" actId="1076"/>
        <pc:sldMkLst>
          <pc:docMk/>
          <pc:sldMk cId="3663464543" sldId="986"/>
        </pc:sldMkLst>
        <pc:spChg chg="mod">
          <ac:chgData name="ZAMTANG@NAVER.COM" userId="750a74194929a6bb" providerId="LiveId" clId="{0F7954D7-0367-48EA-839E-8DE44C6CE1A5}" dt="2025-01-10T03:59:19.773" v="752" actId="20577"/>
          <ac:spMkLst>
            <pc:docMk/>
            <pc:sldMk cId="3663464543" sldId="986"/>
            <ac:spMk id="2" creationId="{675E663D-5534-73B2-C2AB-E14EAE398339}"/>
          </ac:spMkLst>
        </pc:spChg>
        <pc:spChg chg="mod">
          <ac:chgData name="ZAMTANG@NAVER.COM" userId="750a74194929a6bb" providerId="LiveId" clId="{0F7954D7-0367-48EA-839E-8DE44C6CE1A5}" dt="2025-01-10T03:57:58.516" v="732" actId="20577"/>
          <ac:spMkLst>
            <pc:docMk/>
            <pc:sldMk cId="3663464543" sldId="986"/>
            <ac:spMk id="3" creationId="{B18F684B-17D1-B1F9-9C2C-53314118D507}"/>
          </ac:spMkLst>
        </pc:spChg>
        <pc:picChg chg="mod">
          <ac:chgData name="ZAMTANG@NAVER.COM" userId="750a74194929a6bb" providerId="LiveId" clId="{0F7954D7-0367-48EA-839E-8DE44C6CE1A5}" dt="2025-01-10T03:59:36.424" v="755" actId="1076"/>
          <ac:picMkLst>
            <pc:docMk/>
            <pc:sldMk cId="3663464543" sldId="986"/>
            <ac:picMk id="5" creationId="{66DA8801-DC73-E636-D4DE-C4978651C56D}"/>
          </ac:picMkLst>
        </pc:picChg>
      </pc:sldChg>
      <pc:sldChg chg="modSp add mod">
        <pc:chgData name="ZAMTANG@NAVER.COM" userId="750a74194929a6bb" providerId="LiveId" clId="{0F7954D7-0367-48EA-839E-8DE44C6CE1A5}" dt="2025-01-10T04:00:10.337" v="760" actId="1076"/>
        <pc:sldMkLst>
          <pc:docMk/>
          <pc:sldMk cId="655087302" sldId="987"/>
        </pc:sldMkLst>
        <pc:spChg chg="mod">
          <ac:chgData name="ZAMTANG@NAVER.COM" userId="750a74194929a6bb" providerId="LiveId" clId="{0F7954D7-0367-48EA-839E-8DE44C6CE1A5}" dt="2025-01-10T03:59:54.261" v="757"/>
          <ac:spMkLst>
            <pc:docMk/>
            <pc:sldMk cId="655087302" sldId="987"/>
            <ac:spMk id="2" creationId="{0A6BA934-E67A-E53B-8B55-35D5961D2AFB}"/>
          </ac:spMkLst>
        </pc:spChg>
        <pc:picChg chg="mod">
          <ac:chgData name="ZAMTANG@NAVER.COM" userId="750a74194929a6bb" providerId="LiveId" clId="{0F7954D7-0367-48EA-839E-8DE44C6CE1A5}" dt="2025-01-10T04:00:10.337" v="760" actId="1076"/>
          <ac:picMkLst>
            <pc:docMk/>
            <pc:sldMk cId="655087302" sldId="987"/>
            <ac:picMk id="5" creationId="{EF8E6B7B-C842-F76A-EEAE-9EA5859475A4}"/>
          </ac:picMkLst>
        </pc:picChg>
      </pc:sldChg>
      <pc:sldChg chg="delSp modSp add mod">
        <pc:chgData name="ZAMTANG@NAVER.COM" userId="750a74194929a6bb" providerId="LiveId" clId="{0F7954D7-0367-48EA-839E-8DE44C6CE1A5}" dt="2025-01-10T04:02:10.540" v="778" actId="478"/>
        <pc:sldMkLst>
          <pc:docMk/>
          <pc:sldMk cId="2503548281" sldId="988"/>
        </pc:sldMkLst>
        <pc:spChg chg="mod">
          <ac:chgData name="ZAMTANG@NAVER.COM" userId="750a74194929a6bb" providerId="LiveId" clId="{0F7954D7-0367-48EA-839E-8DE44C6CE1A5}" dt="2025-01-10T04:01:51.078" v="777"/>
          <ac:spMkLst>
            <pc:docMk/>
            <pc:sldMk cId="2503548281" sldId="988"/>
            <ac:spMk id="2" creationId="{2308C7D2-B05A-253E-7272-D841B0F6F294}"/>
          </ac:spMkLst>
        </pc:spChg>
        <pc:picChg chg="del">
          <ac:chgData name="ZAMTANG@NAVER.COM" userId="750a74194929a6bb" providerId="LiveId" clId="{0F7954D7-0367-48EA-839E-8DE44C6CE1A5}" dt="2025-01-10T04:02:10.540" v="778" actId="478"/>
          <ac:picMkLst>
            <pc:docMk/>
            <pc:sldMk cId="2503548281" sldId="988"/>
            <ac:picMk id="5" creationId="{0B710730-83DD-BE6F-6D37-51772045A507}"/>
          </ac:picMkLst>
        </pc:picChg>
      </pc:sldChg>
      <pc:sldChg chg="addSp modSp add mod">
        <pc:chgData name="ZAMTANG@NAVER.COM" userId="750a74194929a6bb" providerId="LiveId" clId="{0F7954D7-0367-48EA-839E-8DE44C6CE1A5}" dt="2025-01-10T04:03:27.520" v="789" actId="1076"/>
        <pc:sldMkLst>
          <pc:docMk/>
          <pc:sldMk cId="781022034" sldId="989"/>
        </pc:sldMkLst>
        <pc:spChg chg="mod">
          <ac:chgData name="ZAMTANG@NAVER.COM" userId="750a74194929a6bb" providerId="LiveId" clId="{0F7954D7-0367-48EA-839E-8DE44C6CE1A5}" dt="2025-01-10T04:03:10.668" v="786" actId="113"/>
          <ac:spMkLst>
            <pc:docMk/>
            <pc:sldMk cId="781022034" sldId="989"/>
            <ac:spMk id="2" creationId="{34221836-844A-ED86-50C1-345FD17AE948}"/>
          </ac:spMkLst>
        </pc:spChg>
        <pc:picChg chg="add mod">
          <ac:chgData name="ZAMTANG@NAVER.COM" userId="750a74194929a6bb" providerId="LiveId" clId="{0F7954D7-0367-48EA-839E-8DE44C6CE1A5}" dt="2025-01-10T04:03:27.520" v="789" actId="1076"/>
          <ac:picMkLst>
            <pc:docMk/>
            <pc:sldMk cId="781022034" sldId="989"/>
            <ac:picMk id="5" creationId="{C0D4084B-D20F-3FF0-B034-D0C6C94A54A2}"/>
          </ac:picMkLst>
        </pc:picChg>
      </pc:sldChg>
      <pc:sldChg chg="modSp add mod">
        <pc:chgData name="ZAMTANG@NAVER.COM" userId="750a74194929a6bb" providerId="LiveId" clId="{0F7954D7-0367-48EA-839E-8DE44C6CE1A5}" dt="2025-01-10T04:04:56.993" v="795" actId="1076"/>
        <pc:sldMkLst>
          <pc:docMk/>
          <pc:sldMk cId="1670273909" sldId="990"/>
        </pc:sldMkLst>
        <pc:spChg chg="mod">
          <ac:chgData name="ZAMTANG@NAVER.COM" userId="750a74194929a6bb" providerId="LiveId" clId="{0F7954D7-0367-48EA-839E-8DE44C6CE1A5}" dt="2025-01-10T04:04:39.542" v="792" actId="113"/>
          <ac:spMkLst>
            <pc:docMk/>
            <pc:sldMk cId="1670273909" sldId="990"/>
            <ac:spMk id="2" creationId="{9CD1F9AB-742A-C46D-F4FD-F77DD36E9FD6}"/>
          </ac:spMkLst>
        </pc:spChg>
        <pc:picChg chg="mod">
          <ac:chgData name="ZAMTANG@NAVER.COM" userId="750a74194929a6bb" providerId="LiveId" clId="{0F7954D7-0367-48EA-839E-8DE44C6CE1A5}" dt="2025-01-10T04:04:56.993" v="795" actId="1076"/>
          <ac:picMkLst>
            <pc:docMk/>
            <pc:sldMk cId="1670273909" sldId="990"/>
            <ac:picMk id="5" creationId="{E84F3D45-7E6F-6B7B-7CA0-8D119D6E5E38}"/>
          </ac:picMkLst>
        </pc:picChg>
      </pc:sldChg>
      <pc:sldChg chg="modSp add mod">
        <pc:chgData name="ZAMTANG@NAVER.COM" userId="750a74194929a6bb" providerId="LiveId" clId="{0F7954D7-0367-48EA-839E-8DE44C6CE1A5}" dt="2025-01-10T04:05:46.001" v="803" actId="1076"/>
        <pc:sldMkLst>
          <pc:docMk/>
          <pc:sldMk cId="3482452604" sldId="991"/>
        </pc:sldMkLst>
        <pc:spChg chg="mod">
          <ac:chgData name="ZAMTANG@NAVER.COM" userId="750a74194929a6bb" providerId="LiveId" clId="{0F7954D7-0367-48EA-839E-8DE44C6CE1A5}" dt="2025-01-10T04:05:29.353" v="798" actId="113"/>
          <ac:spMkLst>
            <pc:docMk/>
            <pc:sldMk cId="3482452604" sldId="991"/>
            <ac:spMk id="2" creationId="{7B14F3C9-DADF-C590-7FB8-2CA7B730E479}"/>
          </ac:spMkLst>
        </pc:spChg>
        <pc:picChg chg="mod">
          <ac:chgData name="ZAMTANG@NAVER.COM" userId="750a74194929a6bb" providerId="LiveId" clId="{0F7954D7-0367-48EA-839E-8DE44C6CE1A5}" dt="2025-01-10T04:05:46.001" v="803" actId="1076"/>
          <ac:picMkLst>
            <pc:docMk/>
            <pc:sldMk cId="3482452604" sldId="991"/>
            <ac:picMk id="5" creationId="{FB345DF4-7593-4033-029E-DF87FD1B6DCA}"/>
          </ac:picMkLst>
        </pc:picChg>
      </pc:sldChg>
      <pc:sldChg chg="addSp modSp add mod">
        <pc:chgData name="ZAMTANG@NAVER.COM" userId="750a74194929a6bb" providerId="LiveId" clId="{0F7954D7-0367-48EA-839E-8DE44C6CE1A5}" dt="2025-01-10T04:08:51.113" v="822" actId="14100"/>
        <pc:sldMkLst>
          <pc:docMk/>
          <pc:sldMk cId="2189949595" sldId="992"/>
        </pc:sldMkLst>
        <pc:spChg chg="mod">
          <ac:chgData name="ZAMTANG@NAVER.COM" userId="750a74194929a6bb" providerId="LiveId" clId="{0F7954D7-0367-48EA-839E-8DE44C6CE1A5}" dt="2025-01-10T04:06:48.367" v="806" actId="113"/>
          <ac:spMkLst>
            <pc:docMk/>
            <pc:sldMk cId="2189949595" sldId="992"/>
            <ac:spMk id="2" creationId="{033D2503-A13B-367A-F3C5-ED8B538578D2}"/>
          </ac:spMkLst>
        </pc:spChg>
        <pc:picChg chg="mod">
          <ac:chgData name="ZAMTANG@NAVER.COM" userId="750a74194929a6bb" providerId="LiveId" clId="{0F7954D7-0367-48EA-839E-8DE44C6CE1A5}" dt="2025-01-10T04:08:45.386" v="820" actId="14100"/>
          <ac:picMkLst>
            <pc:docMk/>
            <pc:sldMk cId="2189949595" sldId="992"/>
            <ac:picMk id="5" creationId="{E407F9FD-FED1-07DB-F0D4-87E1C313F866}"/>
          </ac:picMkLst>
        </pc:picChg>
        <pc:picChg chg="add mod">
          <ac:chgData name="ZAMTANG@NAVER.COM" userId="750a74194929a6bb" providerId="LiveId" clId="{0F7954D7-0367-48EA-839E-8DE44C6CE1A5}" dt="2025-01-10T04:08:51.113" v="822" actId="14100"/>
          <ac:picMkLst>
            <pc:docMk/>
            <pc:sldMk cId="2189949595" sldId="992"/>
            <ac:picMk id="6" creationId="{5369F1AD-CE0E-4960-FE55-5AECD45501AF}"/>
          </ac:picMkLst>
        </pc:picChg>
        <pc:picChg chg="add mod">
          <ac:chgData name="ZAMTANG@NAVER.COM" userId="750a74194929a6bb" providerId="LiveId" clId="{0F7954D7-0367-48EA-839E-8DE44C6CE1A5}" dt="2025-01-10T04:08:41.809" v="819" actId="1076"/>
          <ac:picMkLst>
            <pc:docMk/>
            <pc:sldMk cId="2189949595" sldId="992"/>
            <ac:picMk id="8" creationId="{1795AA9E-CD6A-B323-945F-A62B99A19CA2}"/>
          </ac:picMkLst>
        </pc:picChg>
      </pc:sldChg>
      <pc:sldChg chg="addSp modSp add mod">
        <pc:chgData name="ZAMTANG@NAVER.COM" userId="750a74194929a6bb" providerId="LiveId" clId="{0F7954D7-0367-48EA-839E-8DE44C6CE1A5}" dt="2025-01-10T04:10:42.060" v="836" actId="1076"/>
        <pc:sldMkLst>
          <pc:docMk/>
          <pc:sldMk cId="2962114462" sldId="993"/>
        </pc:sldMkLst>
        <pc:spChg chg="mod">
          <ac:chgData name="ZAMTANG@NAVER.COM" userId="750a74194929a6bb" providerId="LiveId" clId="{0F7954D7-0367-48EA-839E-8DE44C6CE1A5}" dt="2025-01-10T04:09:57.004" v="825" actId="113"/>
          <ac:spMkLst>
            <pc:docMk/>
            <pc:sldMk cId="2962114462" sldId="993"/>
            <ac:spMk id="2" creationId="{2B60E7C8-6EC7-F8CB-FA10-B6B1DA34D170}"/>
          </ac:spMkLst>
        </pc:spChg>
        <pc:picChg chg="mod">
          <ac:chgData name="ZAMTANG@NAVER.COM" userId="750a74194929a6bb" providerId="LiveId" clId="{0F7954D7-0367-48EA-839E-8DE44C6CE1A5}" dt="2025-01-10T04:10:42.060" v="836" actId="1076"/>
          <ac:picMkLst>
            <pc:docMk/>
            <pc:sldMk cId="2962114462" sldId="993"/>
            <ac:picMk id="5" creationId="{D2F88089-AACC-5D84-6E5C-0979C14E77AF}"/>
          </ac:picMkLst>
        </pc:picChg>
        <pc:picChg chg="add mod">
          <ac:chgData name="ZAMTANG@NAVER.COM" userId="750a74194929a6bb" providerId="LiveId" clId="{0F7954D7-0367-48EA-839E-8DE44C6CE1A5}" dt="2025-01-10T04:10:38.908" v="835" actId="1076"/>
          <ac:picMkLst>
            <pc:docMk/>
            <pc:sldMk cId="2962114462" sldId="993"/>
            <ac:picMk id="6" creationId="{6A333279-7622-8591-4969-F9478454E068}"/>
          </ac:picMkLst>
        </pc:picChg>
      </pc:sldChg>
      <pc:sldChg chg="delSp modSp add mod">
        <pc:chgData name="ZAMTANG@NAVER.COM" userId="750a74194929a6bb" providerId="LiveId" clId="{0F7954D7-0367-48EA-839E-8DE44C6CE1A5}" dt="2025-01-10T04:11:52.826" v="844" actId="1076"/>
        <pc:sldMkLst>
          <pc:docMk/>
          <pc:sldMk cId="336454015" sldId="994"/>
        </pc:sldMkLst>
        <pc:spChg chg="mod">
          <ac:chgData name="ZAMTANG@NAVER.COM" userId="750a74194929a6bb" providerId="LiveId" clId="{0F7954D7-0367-48EA-839E-8DE44C6CE1A5}" dt="2025-01-10T04:11:25.073" v="839" actId="113"/>
          <ac:spMkLst>
            <pc:docMk/>
            <pc:sldMk cId="336454015" sldId="994"/>
            <ac:spMk id="2" creationId="{A00E3A3A-CED0-B05E-6B15-62B83912B805}"/>
          </ac:spMkLst>
        </pc:spChg>
        <pc:picChg chg="mod">
          <ac:chgData name="ZAMTANG@NAVER.COM" userId="750a74194929a6bb" providerId="LiveId" clId="{0F7954D7-0367-48EA-839E-8DE44C6CE1A5}" dt="2025-01-10T04:11:52.826" v="844" actId="1076"/>
          <ac:picMkLst>
            <pc:docMk/>
            <pc:sldMk cId="336454015" sldId="994"/>
            <ac:picMk id="5" creationId="{8996B73E-3303-3165-3985-F585D75EBDF4}"/>
          </ac:picMkLst>
        </pc:picChg>
        <pc:picChg chg="del">
          <ac:chgData name="ZAMTANG@NAVER.COM" userId="750a74194929a6bb" providerId="LiveId" clId="{0F7954D7-0367-48EA-839E-8DE44C6CE1A5}" dt="2025-01-10T04:11:39.649" v="841" actId="478"/>
          <ac:picMkLst>
            <pc:docMk/>
            <pc:sldMk cId="336454015" sldId="994"/>
            <ac:picMk id="6" creationId="{121EBE06-A8C0-C4B5-77B3-FD9C61C3AECB}"/>
          </ac:picMkLst>
        </pc:picChg>
      </pc:sldChg>
      <pc:sldChg chg="modSp add mod">
        <pc:chgData name="ZAMTANG@NAVER.COM" userId="750a74194929a6bb" providerId="LiveId" clId="{0F7954D7-0367-48EA-839E-8DE44C6CE1A5}" dt="2025-01-10T04:12:15.885" v="849" actId="1076"/>
        <pc:sldMkLst>
          <pc:docMk/>
          <pc:sldMk cId="57349751" sldId="995"/>
        </pc:sldMkLst>
        <pc:spChg chg="mod">
          <ac:chgData name="ZAMTANG@NAVER.COM" userId="750a74194929a6bb" providerId="LiveId" clId="{0F7954D7-0367-48EA-839E-8DE44C6CE1A5}" dt="2025-01-10T04:12:10.783" v="847" actId="20577"/>
          <ac:spMkLst>
            <pc:docMk/>
            <pc:sldMk cId="57349751" sldId="995"/>
            <ac:spMk id="2" creationId="{41FC0FB4-C6DF-0E10-8592-B0192B4BC5D9}"/>
          </ac:spMkLst>
        </pc:spChg>
        <pc:picChg chg="mod">
          <ac:chgData name="ZAMTANG@NAVER.COM" userId="750a74194929a6bb" providerId="LiveId" clId="{0F7954D7-0367-48EA-839E-8DE44C6CE1A5}" dt="2025-01-10T04:12:15.885" v="849" actId="1076"/>
          <ac:picMkLst>
            <pc:docMk/>
            <pc:sldMk cId="57349751" sldId="995"/>
            <ac:picMk id="5" creationId="{0DA95BB2-36D6-6AFA-6166-1409F3E7E8B0}"/>
          </ac:picMkLst>
        </pc:picChg>
      </pc:sldChg>
      <pc:sldChg chg="delSp modSp add mod">
        <pc:chgData name="ZAMTANG@NAVER.COM" userId="750a74194929a6bb" providerId="LiveId" clId="{0F7954D7-0367-48EA-839E-8DE44C6CE1A5}" dt="2025-01-10T04:14:25.720" v="867" actId="12"/>
        <pc:sldMkLst>
          <pc:docMk/>
          <pc:sldMk cId="982388350" sldId="996"/>
        </pc:sldMkLst>
        <pc:spChg chg="mod">
          <ac:chgData name="ZAMTANG@NAVER.COM" userId="750a74194929a6bb" providerId="LiveId" clId="{0F7954D7-0367-48EA-839E-8DE44C6CE1A5}" dt="2025-01-10T04:14:25.720" v="867" actId="12"/>
          <ac:spMkLst>
            <pc:docMk/>
            <pc:sldMk cId="982388350" sldId="996"/>
            <ac:spMk id="2" creationId="{351D4891-1474-A548-C2AC-882D7D7070EE}"/>
          </ac:spMkLst>
        </pc:spChg>
        <pc:picChg chg="del">
          <ac:chgData name="ZAMTANG@NAVER.COM" userId="750a74194929a6bb" providerId="LiveId" clId="{0F7954D7-0367-48EA-839E-8DE44C6CE1A5}" dt="2025-01-10T04:14:20.321" v="866" actId="478"/>
          <ac:picMkLst>
            <pc:docMk/>
            <pc:sldMk cId="982388350" sldId="996"/>
            <ac:picMk id="5" creationId="{709D1593-2023-C7A6-BE56-7E235B6AC46C}"/>
          </ac:picMkLst>
        </pc:picChg>
      </pc:sldChg>
      <pc:sldChg chg="addSp modSp add mod">
        <pc:chgData name="ZAMTANG@NAVER.COM" userId="750a74194929a6bb" providerId="LiveId" clId="{0F7954D7-0367-48EA-839E-8DE44C6CE1A5}" dt="2025-01-10T04:16:41.144" v="880" actId="1076"/>
        <pc:sldMkLst>
          <pc:docMk/>
          <pc:sldMk cId="2991845581" sldId="997"/>
        </pc:sldMkLst>
        <pc:spChg chg="mod">
          <ac:chgData name="ZAMTANG@NAVER.COM" userId="750a74194929a6bb" providerId="LiveId" clId="{0F7954D7-0367-48EA-839E-8DE44C6CE1A5}" dt="2025-01-10T04:16:10.464" v="875" actId="113"/>
          <ac:spMkLst>
            <pc:docMk/>
            <pc:sldMk cId="2991845581" sldId="997"/>
            <ac:spMk id="2" creationId="{70863C87-C9C0-DF33-4002-6314C8A2B5E0}"/>
          </ac:spMkLst>
        </pc:spChg>
        <pc:picChg chg="add mod">
          <ac:chgData name="ZAMTANG@NAVER.COM" userId="750a74194929a6bb" providerId="LiveId" clId="{0F7954D7-0367-48EA-839E-8DE44C6CE1A5}" dt="2025-01-10T04:16:41.144" v="880" actId="1076"/>
          <ac:picMkLst>
            <pc:docMk/>
            <pc:sldMk cId="2991845581" sldId="997"/>
            <ac:picMk id="5" creationId="{71C8BCB7-8FF5-7C6C-7F8F-AAAEA647FDE9}"/>
          </ac:picMkLst>
        </pc:picChg>
      </pc:sldChg>
      <pc:sldChg chg="modSp add mod">
        <pc:chgData name="ZAMTANG@NAVER.COM" userId="750a74194929a6bb" providerId="LiveId" clId="{0F7954D7-0367-48EA-839E-8DE44C6CE1A5}" dt="2025-01-10T04:18:19.476" v="886" actId="1076"/>
        <pc:sldMkLst>
          <pc:docMk/>
          <pc:sldMk cId="2439183973" sldId="998"/>
        </pc:sldMkLst>
        <pc:spChg chg="mod">
          <ac:chgData name="ZAMTANG@NAVER.COM" userId="750a74194929a6bb" providerId="LiveId" clId="{0F7954D7-0367-48EA-839E-8DE44C6CE1A5}" dt="2025-01-10T04:18:00.433" v="883" actId="113"/>
          <ac:spMkLst>
            <pc:docMk/>
            <pc:sldMk cId="2439183973" sldId="998"/>
            <ac:spMk id="2" creationId="{8037AF41-AD2C-07BF-BCA9-B7D42A7E3B10}"/>
          </ac:spMkLst>
        </pc:spChg>
        <pc:picChg chg="mod">
          <ac:chgData name="ZAMTANG@NAVER.COM" userId="750a74194929a6bb" providerId="LiveId" clId="{0F7954D7-0367-48EA-839E-8DE44C6CE1A5}" dt="2025-01-10T04:18:19.476" v="886" actId="1076"/>
          <ac:picMkLst>
            <pc:docMk/>
            <pc:sldMk cId="2439183973" sldId="998"/>
            <ac:picMk id="5" creationId="{7BDC5E4F-F4BF-2FCD-819B-C41D278839F1}"/>
          </ac:picMkLst>
        </pc:picChg>
      </pc:sldChg>
      <pc:sldChg chg="addSp delSp modSp add mod">
        <pc:chgData name="ZAMTANG@NAVER.COM" userId="750a74194929a6bb" providerId="LiveId" clId="{0F7954D7-0367-48EA-839E-8DE44C6CE1A5}" dt="2025-01-10T04:20:38.934" v="898" actId="478"/>
        <pc:sldMkLst>
          <pc:docMk/>
          <pc:sldMk cId="3560035326" sldId="999"/>
        </pc:sldMkLst>
        <pc:spChg chg="mod">
          <ac:chgData name="ZAMTANG@NAVER.COM" userId="750a74194929a6bb" providerId="LiveId" clId="{0F7954D7-0367-48EA-839E-8DE44C6CE1A5}" dt="2025-01-10T04:19:49.689" v="889" actId="113"/>
          <ac:spMkLst>
            <pc:docMk/>
            <pc:sldMk cId="3560035326" sldId="999"/>
            <ac:spMk id="2" creationId="{A9CACD2F-C854-428A-1E82-74700D6D060F}"/>
          </ac:spMkLst>
        </pc:spChg>
        <pc:picChg chg="del mod">
          <ac:chgData name="ZAMTANG@NAVER.COM" userId="750a74194929a6bb" providerId="LiveId" clId="{0F7954D7-0367-48EA-839E-8DE44C6CE1A5}" dt="2025-01-10T04:20:38.160" v="897" actId="478"/>
          <ac:picMkLst>
            <pc:docMk/>
            <pc:sldMk cId="3560035326" sldId="999"/>
            <ac:picMk id="5" creationId="{0761FB89-F83D-0191-E5D1-FFDB4B18204D}"/>
          </ac:picMkLst>
        </pc:picChg>
        <pc:picChg chg="add del mod">
          <ac:chgData name="ZAMTANG@NAVER.COM" userId="750a74194929a6bb" providerId="LiveId" clId="{0F7954D7-0367-48EA-839E-8DE44C6CE1A5}" dt="2025-01-10T04:20:38.934" v="898" actId="478"/>
          <ac:picMkLst>
            <pc:docMk/>
            <pc:sldMk cId="3560035326" sldId="999"/>
            <ac:picMk id="6" creationId="{952087F4-7116-565E-0115-8F127F982DF4}"/>
          </ac:picMkLst>
        </pc:picChg>
      </pc:sldChg>
      <pc:sldChg chg="addSp modSp add mod">
        <pc:chgData name="ZAMTANG@NAVER.COM" userId="750a74194929a6bb" providerId="LiveId" clId="{0F7954D7-0367-48EA-839E-8DE44C6CE1A5}" dt="2025-01-10T04:22:25.951" v="914"/>
        <pc:sldMkLst>
          <pc:docMk/>
          <pc:sldMk cId="622610589" sldId="1000"/>
        </pc:sldMkLst>
        <pc:spChg chg="mod">
          <ac:chgData name="ZAMTANG@NAVER.COM" userId="750a74194929a6bb" providerId="LiveId" clId="{0F7954D7-0367-48EA-839E-8DE44C6CE1A5}" dt="2025-01-10T04:20:57.669" v="902" actId="12"/>
          <ac:spMkLst>
            <pc:docMk/>
            <pc:sldMk cId="622610589" sldId="1000"/>
            <ac:spMk id="2" creationId="{78CDE56F-F828-B776-873B-F35812668517}"/>
          </ac:spMkLst>
        </pc:spChg>
        <pc:spChg chg="add mod">
          <ac:chgData name="ZAMTANG@NAVER.COM" userId="750a74194929a6bb" providerId="LiveId" clId="{0F7954D7-0367-48EA-839E-8DE44C6CE1A5}" dt="2025-01-10T04:22:25.951" v="914"/>
          <ac:spMkLst>
            <pc:docMk/>
            <pc:sldMk cId="622610589" sldId="1000"/>
            <ac:spMk id="8" creationId="{88E9CCC7-C14D-0A70-F5C4-584D2B172F65}"/>
          </ac:spMkLst>
        </pc:spChg>
        <pc:picChg chg="add mod">
          <ac:chgData name="ZAMTANG@NAVER.COM" userId="750a74194929a6bb" providerId="LiveId" clId="{0F7954D7-0367-48EA-839E-8DE44C6CE1A5}" dt="2025-01-10T04:21:30.270" v="909" actId="14100"/>
          <ac:picMkLst>
            <pc:docMk/>
            <pc:sldMk cId="622610589" sldId="1000"/>
            <ac:picMk id="5" creationId="{3850A6EC-355A-254B-EF1B-FB4CAB6ADD7A}"/>
          </ac:picMkLst>
        </pc:picChg>
        <pc:picChg chg="add mod">
          <ac:chgData name="ZAMTANG@NAVER.COM" userId="750a74194929a6bb" providerId="LiveId" clId="{0F7954D7-0367-48EA-839E-8DE44C6CE1A5}" dt="2025-01-10T04:21:36.211" v="911" actId="14100"/>
          <ac:picMkLst>
            <pc:docMk/>
            <pc:sldMk cId="622610589" sldId="1000"/>
            <ac:picMk id="7" creationId="{36E7D868-5768-25E8-832C-F60E42E03A67}"/>
          </ac:picMkLst>
        </pc:picChg>
      </pc:sldChg>
      <pc:sldChg chg="addSp modSp add mod ord">
        <pc:chgData name="ZAMTANG@NAVER.COM" userId="750a74194929a6bb" providerId="LiveId" clId="{0F7954D7-0367-48EA-839E-8DE44C6CE1A5}" dt="2025-01-10T04:26:06.077" v="948"/>
        <pc:sldMkLst>
          <pc:docMk/>
          <pc:sldMk cId="4031227137" sldId="1001"/>
        </pc:sldMkLst>
        <pc:spChg chg="mod">
          <ac:chgData name="ZAMTANG@NAVER.COM" userId="750a74194929a6bb" providerId="LiveId" clId="{0F7954D7-0367-48EA-839E-8DE44C6CE1A5}" dt="2025-01-10T04:25:05.673" v="946" actId="20577"/>
          <ac:spMkLst>
            <pc:docMk/>
            <pc:sldMk cId="4031227137" sldId="1001"/>
            <ac:spMk id="2" creationId="{538E8019-B402-6FCD-BB84-29E9F65C7534}"/>
          </ac:spMkLst>
        </pc:spChg>
        <pc:picChg chg="add mod">
          <ac:chgData name="ZAMTANG@NAVER.COM" userId="750a74194929a6bb" providerId="LiveId" clId="{0F7954D7-0367-48EA-839E-8DE44C6CE1A5}" dt="2025-01-10T04:23:58.854" v="939" actId="1076"/>
          <ac:picMkLst>
            <pc:docMk/>
            <pc:sldMk cId="4031227137" sldId="1001"/>
            <ac:picMk id="5" creationId="{E15363B0-504F-3CA7-66C7-83E960410D0D}"/>
          </ac:picMkLst>
        </pc:picChg>
      </pc:sldChg>
      <pc:sldChg chg="add">
        <pc:chgData name="ZAMTANG@NAVER.COM" userId="750a74194929a6bb" providerId="LiveId" clId="{0F7954D7-0367-48EA-839E-8DE44C6CE1A5}" dt="2025-01-10T04:23:34.071" v="926"/>
        <pc:sldMkLst>
          <pc:docMk/>
          <pc:sldMk cId="351034682" sldId="100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>
              <a:defRPr sz="1200">
                <a:ea typeface="굴림"/>
                <a:cs typeface="+mn-cs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algn="r">
              <a:defRPr sz="1200">
                <a:ea typeface="굴림"/>
                <a:cs typeface="+mn-cs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>
              <a:defRPr sz="1200">
                <a:ea typeface="굴림"/>
                <a:cs typeface="+mn-cs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 algn="r">
              <a:defRPr sz="1200">
                <a:ea typeface="굴림"/>
                <a:cs typeface="+mn-cs"/>
              </a:defRPr>
            </a:lvl1pPr>
          </a:lstStyle>
          <a:p>
            <a:pPr lvl="0">
              <a:defRPr/>
            </a:pPr>
            <a:fld id="{44B68EE0-4410-487B-8EF2-AB4C8DC9B547}" type="slidenum">
              <a:rPr lang="en-US" altLang="ko-KR"/>
              <a:pPr lvl="0"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>
              <a:defRPr sz="1200"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algn="r">
              <a:defRPr sz="1200"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de-DE"/>
              <a:t>Textmasterformate durch Klicken bearbeiten</a:t>
            </a:r>
          </a:p>
          <a:p>
            <a:pPr lvl="1">
              <a:defRPr/>
            </a:pPr>
            <a:r>
              <a:rPr lang="de-DE"/>
              <a:t>Zweite Ebene</a:t>
            </a:r>
          </a:p>
          <a:p>
            <a:pPr lvl="2">
              <a:defRPr/>
            </a:pPr>
            <a:r>
              <a:rPr lang="de-DE"/>
              <a:t>Dritte Ebene</a:t>
            </a:r>
          </a:p>
          <a:p>
            <a:pPr lvl="3">
              <a:defRPr/>
            </a:pPr>
            <a:r>
              <a:rPr lang="de-DE"/>
              <a:t>Vierte Ebene</a:t>
            </a:r>
          </a:p>
          <a:p>
            <a:pPr lvl="4">
              <a:defRPr/>
            </a:pPr>
            <a:r>
              <a:rPr lang="de-DE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>
              <a:defRPr sz="1200"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 algn="r">
              <a:defRPr sz="1200">
                <a:ea typeface="굴림"/>
              </a:defRPr>
            </a:lvl1pPr>
          </a:lstStyle>
          <a:p>
            <a:pPr lvl="0">
              <a:defRPr/>
            </a:pPr>
            <a:fld id="{81967304-A513-47CF-AA1B-1F2A36BB6376}" type="slidenum">
              <a:rPr lang="de-DE" altLang="ko-KR"/>
              <a:pPr lvl="0">
                <a:defRPr/>
              </a:pPr>
              <a:t>‹#›</a:t>
            </a:fld>
            <a:endParaRPr lang="de-DE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1967304-A513-47CF-AA1B-1F2A36BB6376}" type="slidenum">
              <a:rPr lang="en-US" altLang="ko-KR"/>
              <a:pPr lvl="0">
                <a:defRPr/>
              </a:pPr>
              <a:t>2</a:t>
            </a:fld>
            <a:endParaRPr lang="en-US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슬라이드1" preserve="1" userDrawn="1">
  <p:cSld name="1_장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030" name="TextBox 1029"/>
          <p:cNvSpPr txBox="1"/>
          <p:nvPr userDrawn="1"/>
        </p:nvSpPr>
        <p:spPr>
          <a:xfrm>
            <a:off x="2286000" y="5631831"/>
            <a:ext cx="4572000" cy="914400"/>
          </a:xfrm>
          <a:prstGeom prst="rect">
            <a:avLst/>
          </a:prstGeom>
        </p:spPr>
        <p:txBody>
          <a:bodyPr vert="horz" wrap="none" lIns="91440" tIns="45720" rIns="91440" bIns="45720" anchor="ctr">
            <a:normAutofit/>
          </a:bodyPr>
          <a:lstStyle/>
          <a:p>
            <a:pPr marL="0" lvl="0" indent="0" algn="ctr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 dirty="0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&lt;1</a:t>
            </a:r>
            <a:r>
              <a:rPr kumimoji="0" lang="ko-KR" altLang="en-US" sz="3000" b="1" i="0" u="none" strike="noStrike" kern="1200" cap="none" spc="0" normalizeH="0" baseline="0" dirty="0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장</a:t>
            </a:r>
            <a:r>
              <a:rPr kumimoji="0" lang="en-US" altLang="ko-KR" sz="3000" b="1" i="0" u="none" strike="noStrike" kern="1200" cap="none" spc="0" normalizeH="0" baseline="0" dirty="0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&gt; </a:t>
            </a:r>
            <a:r>
              <a:rPr kumimoji="0" lang="ko-KR" altLang="en-US" sz="3000" b="1" i="0" u="none" strike="noStrike" kern="1200" cap="none" spc="0" normalizeH="0" baseline="0" dirty="0" err="1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장제목</a:t>
            </a:r>
            <a:endParaRPr kumimoji="0" lang="ko-KR" altLang="en-US" sz="3000" b="1" i="0" u="none" strike="noStrike" kern="1200" cap="none" spc="0" normalizeH="0" baseline="0" dirty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1033" name="그림 103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92"/>
          <a:stretch/>
        </p:blipFill>
        <p:spPr>
          <a:xfrm>
            <a:off x="1824037" y="720247"/>
            <a:ext cx="5495925" cy="4341200"/>
          </a:xfrm>
          <a:prstGeom prst="rect">
            <a:avLst/>
          </a:prstGeom>
        </p:spPr>
      </p:pic>
      <p:pic>
        <p:nvPicPr>
          <p:cNvPr id="1029" name="그림 102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5160" y="241746"/>
            <a:ext cx="662422" cy="649108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preserve="1" userDrawn="1">
  <p:cSld name="1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/>
                <a:latin typeface="함초롬돋움"/>
                <a:ea typeface="함초롬돋움"/>
                <a:cs typeface="함초롬돋움"/>
              </a:rPr>
              <a:t>목차</a:t>
            </a:r>
            <a:endParaRPr kumimoji="0" lang="ko-KR" altLang="en-US" sz="4400" b="1" spc="-150" dirty="0">
              <a:solidFill>
                <a:schemeClr val="accent6">
                  <a:lumMod val="50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400" b="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학습목표" preserve="1" userDrawn="1">
  <p:cSld name="1_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/>
                <a:latin typeface="함초롬돋움"/>
                <a:ea typeface="함초롬돋움"/>
                <a:cs typeface="함초롬돋움"/>
              </a:rPr>
              <a:t>학습 목표</a:t>
            </a:r>
            <a:endParaRPr kumimoji="0" lang="ko-KR" altLang="en-US" sz="4400" b="1" spc="-150" dirty="0">
              <a:solidFill>
                <a:schemeClr val="accent6">
                  <a:lumMod val="50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Arial"/>
              <a:buChar char="•"/>
              <a:defRPr sz="2400" b="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섹션 목차" preserve="1" userDrawn="1">
  <p:cSld name="1_본문_1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cxnSp>
        <p:nvCxnSpPr>
          <p:cNvPr id="14" name="직선 연결선 13"/>
          <p:cNvCxnSpPr>
            <a:cxnSpLocks/>
          </p:cNvCxnSpPr>
          <p:nvPr userDrawn="1"/>
        </p:nvCxnSpPr>
        <p:spPr>
          <a:xfrm>
            <a:off x="0" y="908051"/>
            <a:ext cx="9144000" cy="0"/>
          </a:xfrm>
          <a:prstGeom prst="line">
            <a:avLst/>
          </a:prstGeom>
          <a:ln w="76200" cmpd="sng">
            <a:gradFill flip="none" rotWithShape="1">
              <a:gsLst>
                <a:gs pos="0">
                  <a:schemeClr val="accent6">
                    <a:lumMod val="50000"/>
                  </a:schemeClr>
                </a:gs>
                <a:gs pos="33000">
                  <a:schemeClr val="accent6">
                    <a:lumMod val="75000"/>
                  </a:schemeClr>
                </a:gs>
                <a:gs pos="6800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>
                <a:latin typeface="함초롬돋움"/>
                <a:ea typeface="함초롬돋움"/>
                <a:cs typeface="함초롬돋움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>
                <a:latin typeface="함초롬돋움"/>
                <a:ea typeface="함초롬돋움"/>
                <a:cs typeface="함초롬돋움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>
                <a:latin typeface="함초롬돋움"/>
                <a:ea typeface="함초롬돋움"/>
                <a:cs typeface="함초롬돋움"/>
              </a:defRPr>
            </a:lvl3pPr>
            <a:lvl4pPr marL="809625" indent="-180975">
              <a:spcAft>
                <a:spcPts val="300"/>
              </a:spcAft>
              <a:buSzPct val="96000"/>
              <a:defRPr sz="1200">
                <a:latin typeface="함초롬돋움"/>
                <a:ea typeface="함초롬돋움"/>
                <a:cs typeface="함초롬돋움"/>
              </a:defRPr>
            </a:lvl4pPr>
            <a:lvl5pPr marL="990600" indent="-180975">
              <a:defRPr sz="1100">
                <a:latin typeface="함초롬돋움"/>
                <a:ea typeface="함초롬돋움"/>
                <a:cs typeface="함초롬돋움"/>
              </a:defRPr>
            </a:lvl5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/>
            </a:pPr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/>
            </a:pPr>
            <a:fld id="{B921D178-B3E2-41DF-B6F9-C73B8CC656FA}" type="slidenum">
              <a:rPr lang="ko-KR" altLang="en-US" sz="1400">
                <a:solidFill>
                  <a:schemeClr val="bg1">
                    <a:lumMod val="50000"/>
                  </a:schemeClr>
                </a:solidFill>
              </a:rPr>
              <a:pPr lvl="0" algn="ctr">
                <a:defRPr/>
              </a:pPr>
              <a:t>‹#›</a:t>
            </a:fld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본문2" preserve="1" userDrawn="1">
  <p:cSld name="1_본문_2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9D3222A-D61B-18D2-3D48-9AA7AB0094D1}"/>
              </a:ext>
            </a:extLst>
          </p:cNvPr>
          <p:cNvCxnSpPr>
            <a:cxnSpLocks/>
          </p:cNvCxnSpPr>
          <p:nvPr userDrawn="1"/>
        </p:nvCxnSpPr>
        <p:spPr>
          <a:xfrm>
            <a:off x="0" y="908051"/>
            <a:ext cx="9144000" cy="0"/>
          </a:xfrm>
          <a:prstGeom prst="line">
            <a:avLst/>
          </a:prstGeom>
          <a:ln w="76200" cmpd="sng">
            <a:gradFill flip="none" rotWithShape="1">
              <a:gsLst>
                <a:gs pos="0">
                  <a:schemeClr val="accent6">
                    <a:lumMod val="50000"/>
                  </a:schemeClr>
                </a:gs>
                <a:gs pos="33000">
                  <a:schemeClr val="accent6">
                    <a:lumMod val="75000"/>
                  </a:schemeClr>
                </a:gs>
                <a:gs pos="6800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Wingdings"/>
              <a:buChar char="n"/>
              <a:defRPr sz="1600" b="1">
                <a:latin typeface="함초롬돋움"/>
                <a:ea typeface="함초롬돋움"/>
                <a:cs typeface="함초롬돋움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200">
                <a:latin typeface="함초롬돋움"/>
                <a:ea typeface="함초롬돋움"/>
                <a:cs typeface="함초롬돋움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200">
                <a:latin typeface="함초롬돋움"/>
                <a:ea typeface="함초롬돋움"/>
                <a:cs typeface="함초롬돋움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/>
                <a:ea typeface="함초롬돋움"/>
                <a:cs typeface="함초롬돋움"/>
              </a:defRPr>
            </a:lvl4pPr>
            <a:lvl5pPr marL="990600" indent="-180975">
              <a:defRPr sz="1100">
                <a:latin typeface="함초롬돋움"/>
                <a:ea typeface="함초롬돋움"/>
                <a:cs typeface="함초롬돋움"/>
              </a:defRPr>
            </a:lvl5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Wingdings"/>
              <a:buChar char="n"/>
              <a:defRPr sz="1600" b="1">
                <a:latin typeface="함초롬돋움"/>
                <a:ea typeface="함초롬돋움"/>
                <a:cs typeface="함초롬돋움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200">
                <a:latin typeface="함초롬돋움"/>
                <a:ea typeface="함초롬돋움"/>
                <a:cs typeface="함초롬돋움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200">
                <a:latin typeface="함초롬돋움"/>
                <a:ea typeface="함초롬돋움"/>
                <a:cs typeface="함초롬돋움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/>
                <a:ea typeface="함초롬돋움"/>
                <a:cs typeface="함초롬돋움"/>
              </a:defRPr>
            </a:lvl4pPr>
            <a:lvl5pPr marL="990600" indent="-180975">
              <a:defRPr sz="1100">
                <a:latin typeface="함초롬돋움"/>
                <a:ea typeface="함초롬돋움"/>
                <a:cs typeface="함초롬돋움"/>
              </a:defRPr>
            </a:lvl5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/>
            </a:pPr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/>
            </a:pPr>
            <a:fld id="{B921D178-B3E2-41DF-B6F9-C73B8CC656FA}" type="slidenum">
              <a:rPr lang="ko-KR" altLang="en-US" sz="1400">
                <a:solidFill>
                  <a:schemeClr val="bg1">
                    <a:lumMod val="50000"/>
                  </a:schemeClr>
                </a:solidFill>
              </a:rPr>
              <a:pPr lvl="0" algn="ctr">
                <a:defRPr/>
              </a:pPr>
              <a:t>‹#›</a:t>
            </a:fld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끝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사용자 지정 레이아웃" preserve="1" userDrawn="1">
  <p:cSld name="2_기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chemeClr val="accent6">
              <a:lumMod val="50000"/>
              <a:alpha val="8471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accent6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Office 테마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>
              <a:defRPr/>
            </a:pPr>
            <a:fld id="{3C4A7B72-6AE8-49C2-8F32-E8A725FD610D}" type="datetime1">
              <a:rPr lang="ko-KR" altLang="en-US"/>
              <a:pPr lvl="0">
                <a:defRPr/>
              </a:pPr>
              <a:t>2025-01-10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>
              <a:defRPr/>
            </a:pPr>
            <a:fld id="{52DD98C4-AD35-4759-9571-E1AA62A00DA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2" r:id="rId1"/>
    <p:sldLayoutId id="2147484123" r:id="rId2"/>
    <p:sldLayoutId id="2147484124" r:id="rId3"/>
    <p:sldLayoutId id="2147484125" r:id="rId4"/>
    <p:sldLayoutId id="2147484126" r:id="rId5"/>
    <p:sldLayoutId id="2147484127" r:id="rId6"/>
    <p:sldLayoutId id="2147484128" r:id="rId7"/>
  </p:sldLayoutIdLst>
  <p:transition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/>
        <a:buBlip>
          <a:blip r:embed="rId9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1852" y="570411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anchor="ctr">
            <a:normAutofit/>
          </a:bodyPr>
          <a:lstStyle/>
          <a:p>
            <a:pPr lvl="0">
              <a:defRPr/>
            </a:pPr>
            <a:endParaRPr lang="ko-KR" alt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378823" y="5643154"/>
            <a:ext cx="8386354" cy="91440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lvl="0" algn="ctr">
              <a:defRPr/>
            </a:pPr>
            <a:r>
              <a:rPr lang="en-US" altLang="ko-KR" sz="30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&lt;1</a:t>
            </a:r>
            <a:r>
              <a:rPr lang="ko-KR" altLang="en-US" sz="30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장</a:t>
            </a:r>
            <a:r>
              <a:rPr lang="en-US" altLang="ko-KR" sz="30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&gt; </a:t>
            </a:r>
            <a:r>
              <a:rPr lang="ko-KR" altLang="en-US" sz="30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전기의 기본 개념과 팅커캐드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9209" y="5378192"/>
            <a:ext cx="9144000" cy="147753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>
              <a:defRPr/>
            </a:pPr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86000" y="5631831"/>
            <a:ext cx="4572000" cy="914400"/>
          </a:xfrm>
          <a:prstGeom prst="rect">
            <a:avLst/>
          </a:prstGeom>
        </p:spPr>
        <p:txBody>
          <a:bodyPr vert="horz" wrap="none" lIns="91440" tIns="45720" rIns="91440" bIns="45720" anchor="ctr">
            <a:normAutofit/>
          </a:bodyPr>
          <a:lstStyle/>
          <a:p>
            <a:pPr lvl="0" algn="ctr">
              <a:defRPr/>
            </a:pPr>
            <a:r>
              <a:rPr lang="en-US" altLang="ko-KR" sz="30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&lt;3</a:t>
            </a:r>
            <a:r>
              <a:rPr lang="ko-KR" altLang="en-US" sz="30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장</a:t>
            </a:r>
            <a:r>
              <a:rPr lang="en-US" altLang="ko-KR" sz="30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&gt; </a:t>
            </a:r>
            <a:r>
              <a:rPr lang="ko-KR" altLang="en-US" sz="30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스프링 부트의 구조 </a:t>
            </a:r>
          </a:p>
          <a:p>
            <a:pPr lvl="0"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[</a:t>
            </a:r>
            <a:r>
              <a:rPr lang="ko-KR" altLang="en-US" sz="16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도서 쇼핑몰</a:t>
            </a:r>
            <a:r>
              <a:rPr lang="en-US" altLang="ko-KR" sz="16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] </a:t>
            </a:r>
            <a:r>
              <a:rPr lang="ko-KR" altLang="en-US" sz="16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계층적 구조 만들기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32D64-1546-9D1E-D923-B6230184F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A8FA0CB-4F3E-6848-236B-E3166A63EEE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빌드 정의 파일</a:t>
            </a:r>
            <a:r>
              <a:rPr lang="en-US" altLang="ko-KR" dirty="0"/>
              <a:t>: </a:t>
            </a:r>
            <a:r>
              <a:rPr lang="en-US" altLang="ko-KR" dirty="0" err="1"/>
              <a:t>build.gradle</a:t>
            </a:r>
            <a:endParaRPr lang="ko-KR" altLang="en-US" dirty="0"/>
          </a:p>
          <a:p>
            <a:pPr lvl="1">
              <a:defRPr/>
            </a:pPr>
            <a:r>
              <a:rPr lang="en-US" altLang="ko-KR" dirty="0" err="1"/>
              <a:t>build.gradle</a:t>
            </a:r>
            <a:r>
              <a:rPr lang="en-US" altLang="ko-KR" dirty="0"/>
              <a:t> </a:t>
            </a:r>
            <a:r>
              <a:rPr lang="ko-KR" altLang="en-US" dirty="0"/>
              <a:t>파일에 자동으로 생성되는 코드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3915450-1897-E3DB-B80C-FCE3B29C9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/>
              <a:t>스프링 부트의 프로젝트 구조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70841B-07B1-A32D-4545-E7F58415F0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2051050"/>
            <a:ext cx="4352915" cy="4546302"/>
          </a:xfrm>
          <a:prstGeom prst="rect">
            <a:avLst/>
          </a:prstGeom>
        </p:spPr>
      </p:pic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8CEADECE-017E-C660-0783-7FE489AD9816}"/>
              </a:ext>
            </a:extLst>
          </p:cNvPr>
          <p:cNvSpPr txBox="1">
            <a:spLocks/>
          </p:cNvSpPr>
          <p:nvPr/>
        </p:nvSpPr>
        <p:spPr>
          <a:xfrm>
            <a:off x="4832350" y="2051050"/>
            <a:ext cx="4032250" cy="454630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프로젝트에 필요한 플러그인 설정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프로젝트의 그룹 정보로</a:t>
            </a:r>
            <a:r>
              <a:rPr lang="en-US" altLang="ko-KR" sz="1400" dirty="0"/>
              <a:t>, </a:t>
            </a:r>
            <a:r>
              <a:rPr lang="ko-KR" altLang="en-US" sz="1400" dirty="0"/>
              <a:t>프로젝트가 생성될 때 설정한 패키지 이름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프로젝트의 버전으로 </a:t>
            </a:r>
            <a:r>
              <a:rPr lang="en-US" altLang="ko-KR" sz="1400" dirty="0"/>
              <a:t>SNAPSHOT</a:t>
            </a:r>
            <a:r>
              <a:rPr lang="ko-KR" altLang="en-US" sz="1400" dirty="0"/>
              <a:t>이 붙은 것은 </a:t>
            </a:r>
            <a:r>
              <a:rPr lang="ko-KR" altLang="en-US" sz="1400" dirty="0" err="1"/>
              <a:t>비정식</a:t>
            </a:r>
            <a:r>
              <a:rPr lang="ko-KR" altLang="en-US" sz="1400" dirty="0"/>
              <a:t> 버전을 나타냄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프로젝트에 사용하는 자바 버전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 err="1"/>
              <a:t>그레이들이</a:t>
            </a:r>
            <a:r>
              <a:rPr lang="ko-KR" altLang="en-US" sz="1400" dirty="0"/>
              <a:t> 필요한 라이브러리를 자동으로 다운로드하기 위해 사용하는 저장소로 </a:t>
            </a:r>
            <a:r>
              <a:rPr lang="ko-KR" altLang="en-US" sz="1400" dirty="0" err="1"/>
              <a:t>그레이들의</a:t>
            </a:r>
            <a:r>
              <a:rPr lang="ko-KR" altLang="en-US" sz="1400" dirty="0"/>
              <a:t> </a:t>
            </a:r>
            <a:r>
              <a:rPr lang="en-US" altLang="ko-KR" sz="1400" dirty="0" err="1"/>
              <a:t>jcenter</a:t>
            </a:r>
            <a:r>
              <a:rPr lang="en-US" altLang="ko-KR" sz="1400" dirty="0"/>
              <a:t>( ), </a:t>
            </a:r>
            <a:r>
              <a:rPr lang="en-US" altLang="ko-KR" sz="1400" dirty="0" err="1"/>
              <a:t>mavenCentral</a:t>
            </a:r>
            <a:r>
              <a:rPr lang="en-US" altLang="ko-KR" sz="1400" dirty="0"/>
              <a:t>( ) </a:t>
            </a:r>
            <a:r>
              <a:rPr lang="ko-KR" altLang="en-US" sz="1400" dirty="0"/>
              <a:t>메서드 주로 사용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저장소에 필요한 라이브러리를 사용하기 위한 의존성 주입 설정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sz="1400" dirty="0"/>
              <a:t>spring-boot-starter-web: </a:t>
            </a:r>
            <a:r>
              <a:rPr lang="ko-KR" altLang="en-US" sz="1400" dirty="0"/>
              <a:t>스프링 부트를 사용해 </a:t>
            </a:r>
            <a:r>
              <a:rPr lang="en-US" altLang="ko-KR" sz="1400" dirty="0"/>
              <a:t>RESTful </a:t>
            </a:r>
            <a:r>
              <a:rPr lang="ko-KR" altLang="en-US" sz="1400" dirty="0"/>
              <a:t>웹 서비스 개발할 때 필요한 라이브러리 의존성 집합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sz="1400" dirty="0"/>
              <a:t>spring-boot-starter-test: </a:t>
            </a:r>
            <a:r>
              <a:rPr lang="ko-KR" altLang="en-US" sz="1400" dirty="0"/>
              <a:t>스프링 부트 애플리케이션 테스트에 필요한 라이브러리 의존성 집합</a:t>
            </a:r>
            <a:endParaRPr lang="en-US" altLang="ko-KR" sz="1400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ko-KR" altLang="en-US" dirty="0"/>
          </a:p>
          <a:p>
            <a:pPr lvl="1">
              <a:defRPr/>
            </a:pPr>
            <a:endParaRPr lang="ko-KR" altLang="en-US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Font typeface="Arial"/>
              <a:buNone/>
              <a:defRPr/>
            </a:pPr>
            <a:endParaRPr lang="en-US" altLang="ko-KR" dirty="0"/>
          </a:p>
          <a:p>
            <a:pPr marL="447675" lvl="2" indent="0">
              <a:buFont typeface="Arial"/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1802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719572" y="342900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스프링 부트의 계층적 구조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572" y="191624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02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4C06E-B2DE-F17C-38AA-457F7A063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9C68E8F-CFA5-3777-8A60-D86982C160C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계층적 구조</a:t>
            </a:r>
          </a:p>
          <a:p>
            <a:pPr lvl="1">
              <a:defRPr/>
            </a:pPr>
            <a:r>
              <a:rPr lang="ko-KR" altLang="en-US" dirty="0"/>
              <a:t>계층적 구조란 애플리케이션의 기술적인 역할 중 연결 관계가 긴밀한 부분끼리 묶어 특정 기술이나 인터페이스로부터 분리시키는 방법</a:t>
            </a:r>
            <a:r>
              <a:rPr lang="en-US" altLang="ko-KR" dirty="0"/>
              <a:t>. </a:t>
            </a:r>
            <a:r>
              <a:rPr lang="ko-KR" altLang="en-US" dirty="0"/>
              <a:t>계층적 구조 대신에 모든 작업을 한 곳에서 한꺼번에 한다면 코드 복잡성 증가</a:t>
            </a:r>
            <a:r>
              <a:rPr lang="en-US" altLang="ko-KR" dirty="0"/>
              <a:t>, </a:t>
            </a:r>
            <a:r>
              <a:rPr lang="ko-KR" altLang="en-US" dirty="0"/>
              <a:t>유지보수 어려움</a:t>
            </a:r>
            <a:r>
              <a:rPr lang="en-US" altLang="ko-KR" dirty="0"/>
              <a:t>, </a:t>
            </a:r>
            <a:r>
              <a:rPr lang="ko-KR" altLang="en-US" dirty="0"/>
              <a:t>유연성 부족</a:t>
            </a:r>
            <a:r>
              <a:rPr lang="en-US" altLang="ko-KR" dirty="0"/>
              <a:t>, </a:t>
            </a:r>
            <a:r>
              <a:rPr lang="ko-KR" altLang="en-US" dirty="0"/>
              <a:t>중복 코드 증간</a:t>
            </a:r>
            <a:r>
              <a:rPr lang="en-US" altLang="ko-KR" dirty="0"/>
              <a:t>, </a:t>
            </a:r>
            <a:r>
              <a:rPr lang="ko-KR" altLang="en-US" dirty="0"/>
              <a:t>확장성 감소 등의 문제가 발생할 수 있음</a:t>
            </a:r>
          </a:p>
          <a:p>
            <a:pPr lvl="1">
              <a:defRPr/>
            </a:pPr>
            <a:r>
              <a:rPr lang="ko-KR" altLang="en-US" dirty="0"/>
              <a:t>계층적 구조는 관심사를 분리하고 각 계층을 느슨하게 결합해 계층 간에 유연하게 동작할 수 있어 웹 애플리케이션을 좀 더 효율적으로 개발할 수 있음</a:t>
            </a:r>
            <a:r>
              <a:rPr lang="en-US" altLang="ko-KR" dirty="0"/>
              <a:t>. </a:t>
            </a:r>
            <a:r>
              <a:rPr lang="ko-KR" altLang="en-US" dirty="0"/>
              <a:t>개발 이후 유지보수를 쉽게 하기 위해서도 시스템 구조를 계층화해서 개발하는 것이 일반적</a:t>
            </a:r>
          </a:p>
          <a:p>
            <a:pPr lvl="1">
              <a:defRPr/>
            </a:pPr>
            <a:r>
              <a:rPr lang="ko-KR" altLang="en-US" dirty="0"/>
              <a:t>스프링 부트의 계층적 구조는 </a:t>
            </a:r>
            <a:r>
              <a:rPr lang="ko-KR" altLang="en-US" dirty="0" err="1"/>
              <a:t>퍼시스턴스</a:t>
            </a:r>
            <a:r>
              <a:rPr lang="ko-KR" altLang="en-US" dirty="0"/>
              <a:t> 계층</a:t>
            </a:r>
            <a:r>
              <a:rPr lang="en-US" altLang="ko-KR" dirty="0"/>
              <a:t>, </a:t>
            </a:r>
            <a:r>
              <a:rPr lang="ko-KR" altLang="en-US" dirty="0"/>
              <a:t>비즈니스 계층</a:t>
            </a:r>
            <a:r>
              <a:rPr lang="en-US" altLang="ko-KR" dirty="0"/>
              <a:t>, </a:t>
            </a:r>
            <a:r>
              <a:rPr lang="ko-KR" altLang="en-US" dirty="0"/>
              <a:t>프레젠테이션 계층으로 분리하며 프레젠테이션 계층은 스프링 </a:t>
            </a:r>
            <a:r>
              <a:rPr lang="en-US" altLang="ko-KR" dirty="0"/>
              <a:t>MVC </a:t>
            </a:r>
            <a:r>
              <a:rPr lang="ko-KR" altLang="en-US" dirty="0"/>
              <a:t>패턴을 따름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C3D1096-3C92-C474-6949-5C1EB866C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ko-KR" altLang="en-US" dirty="0"/>
              <a:t>스프링 부트의 계층적 구조</a:t>
            </a:r>
          </a:p>
        </p:txBody>
      </p:sp>
    </p:spTree>
    <p:extLst>
      <p:ext uri="{BB962C8B-B14F-4D97-AF65-F5344CB8AC3E}">
        <p14:creationId xmlns:p14="http://schemas.microsoft.com/office/powerpoint/2010/main" val="310937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58DF5-FC86-2166-24FD-9D3C6AFE4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6555AB2-EC1A-B380-E991-AB0FF41DC16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계층적 구조</a:t>
            </a:r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63C8865-C3C5-4673-98B3-8C897C701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ko-KR" altLang="en-US" dirty="0"/>
              <a:t>스프링 부트의 계층적 구조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DC4684-F98D-2B48-D1B2-BAACC3DF8D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366550"/>
            <a:ext cx="4434025" cy="3061003"/>
          </a:xfrm>
          <a:prstGeom prst="rect">
            <a:avLst/>
          </a:prstGeom>
        </p:spPr>
      </p:pic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52EEECCF-0794-2C19-3E91-B08464CCDD72}"/>
              </a:ext>
            </a:extLst>
          </p:cNvPr>
          <p:cNvSpPr txBox="1">
            <a:spLocks/>
          </p:cNvSpPr>
          <p:nvPr/>
        </p:nvSpPr>
        <p:spPr>
          <a:xfrm>
            <a:off x="4787746" y="1949450"/>
            <a:ext cx="4146549" cy="454630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  <a:defRPr/>
            </a:pPr>
            <a:r>
              <a:rPr lang="ko-KR" altLang="en-US" sz="1400" dirty="0" err="1"/>
              <a:t>퍼시스턴스</a:t>
            </a:r>
            <a:r>
              <a:rPr lang="ko-KR" altLang="en-US" sz="1400" dirty="0"/>
              <a:t> 계층</a:t>
            </a:r>
            <a:r>
              <a:rPr lang="en-US" altLang="ko-KR" sz="1400" dirty="0"/>
              <a:t>(persistence layer): </a:t>
            </a:r>
            <a:r>
              <a:rPr lang="ko-KR" altLang="en-US" sz="1400" dirty="0"/>
              <a:t>데이터베이스나 파일에 접근하여 데이터를 처리하는 곳</a:t>
            </a:r>
            <a:r>
              <a:rPr lang="en-US" altLang="ko-KR" sz="1400" dirty="0"/>
              <a:t>. </a:t>
            </a:r>
            <a:r>
              <a:rPr lang="ko-KR" altLang="en-US" sz="1400" dirty="0"/>
              <a:t>데이터 액세스 계층이라고도 함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ko-KR" altLang="en-US" sz="1400" dirty="0"/>
              <a:t>비즈니스 계층</a:t>
            </a:r>
            <a:r>
              <a:rPr lang="en-US" altLang="ko-KR" sz="1400" dirty="0"/>
              <a:t>(business layer): </a:t>
            </a:r>
            <a:r>
              <a:rPr lang="ko-KR" altLang="en-US" sz="1400" dirty="0"/>
              <a:t>애플리케이션이 제공하는 포괄적인 서비스를 표현하는 것으로 서비스 계층이라고도 함</a:t>
            </a:r>
            <a:r>
              <a:rPr lang="en-US" altLang="ko-KR" sz="1400" dirty="0"/>
              <a:t>. </a:t>
            </a:r>
            <a:r>
              <a:rPr lang="ko-KR" altLang="en-US" sz="1400" dirty="0"/>
              <a:t>클라이언트에서 요청한 데이터를 가져오거나 변경하기 위해 </a:t>
            </a:r>
            <a:r>
              <a:rPr lang="ko-KR" altLang="en-US" sz="1400" dirty="0" err="1"/>
              <a:t>퍼시스턴스</a:t>
            </a:r>
            <a:r>
              <a:rPr lang="ko-KR" altLang="en-US" sz="1400" dirty="0"/>
              <a:t> 계층을 호출할 때 프레젠테이션 계층과 </a:t>
            </a:r>
            <a:r>
              <a:rPr lang="ko-KR" altLang="en-US" sz="1400" dirty="0" err="1"/>
              <a:t>퍼시스턴스</a:t>
            </a:r>
            <a:r>
              <a:rPr lang="ko-KR" altLang="en-US" sz="1400" dirty="0"/>
              <a:t> 계층 연결하는 역할을 함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ko-KR" altLang="en-US" sz="1400" dirty="0"/>
              <a:t>프레젠테이션 계층</a:t>
            </a:r>
            <a:r>
              <a:rPr lang="en-US" altLang="ko-KR" sz="1400" dirty="0"/>
              <a:t>(presentation layer): </a:t>
            </a:r>
            <a:r>
              <a:rPr lang="ko-KR" altLang="en-US" sz="1400" dirty="0"/>
              <a:t>애플리케이션과 사용자의 최종 접점으로</a:t>
            </a:r>
            <a:r>
              <a:rPr lang="en-US" altLang="ko-KR" sz="1400" dirty="0"/>
              <a:t>, </a:t>
            </a:r>
            <a:r>
              <a:rPr lang="ko-KR" altLang="en-US" sz="1400" dirty="0"/>
              <a:t>사용자에게 데이터를 </a:t>
            </a:r>
            <a:r>
              <a:rPr lang="ko-KR" altLang="en-US" sz="1400" dirty="0" err="1"/>
              <a:t>입력받거나</a:t>
            </a:r>
            <a:r>
              <a:rPr lang="ko-KR" altLang="en-US" sz="1400" dirty="0"/>
              <a:t> 데이터 결과를 웹 서버에 전달해 사용자에게 보여 주는 계층</a:t>
            </a:r>
            <a:r>
              <a:rPr lang="en-US" altLang="ko-KR" sz="1400" dirty="0"/>
              <a:t>. </a:t>
            </a:r>
            <a:r>
              <a:rPr lang="ko-KR" altLang="en-US" sz="1400" dirty="0"/>
              <a:t>즉</a:t>
            </a:r>
            <a:r>
              <a:rPr lang="en-US" altLang="ko-KR" sz="1400" dirty="0"/>
              <a:t>, </a:t>
            </a:r>
            <a:r>
              <a:rPr lang="ko-KR" altLang="en-US" sz="1400" dirty="0"/>
              <a:t>애플리케이션 요청을 받아 처리하고 동시에 처리된 결과를 사용자에게 보여줌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ko-KR" altLang="en-US" sz="1400" dirty="0"/>
              <a:t>도메인 객체</a:t>
            </a:r>
            <a:r>
              <a:rPr lang="en-US" altLang="ko-KR" sz="1400" dirty="0"/>
              <a:t>(domain object): </a:t>
            </a:r>
            <a:r>
              <a:rPr lang="ko-KR" altLang="en-US" sz="1400" dirty="0"/>
              <a:t>데이터 모델로</a:t>
            </a:r>
            <a:r>
              <a:rPr lang="en-US" altLang="ko-KR" sz="1400" dirty="0"/>
              <a:t>, </a:t>
            </a:r>
            <a:r>
              <a:rPr lang="ko-KR" altLang="en-US" sz="1400" dirty="0"/>
              <a:t>객체 정보 저장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ko-KR" altLang="en-US" dirty="0"/>
          </a:p>
          <a:p>
            <a:pPr lvl="1">
              <a:defRPr/>
            </a:pPr>
            <a:endParaRPr lang="ko-KR" altLang="en-US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Font typeface="Arial"/>
              <a:buNone/>
              <a:defRPr/>
            </a:pPr>
            <a:endParaRPr lang="en-US" altLang="ko-KR" dirty="0"/>
          </a:p>
          <a:p>
            <a:pPr marL="447675" lvl="2" indent="0">
              <a:buFont typeface="Arial"/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6948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41BC4-0239-1764-AA11-96C50E61F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D2463B7-1547-1BDA-828F-EC5CA34FDFA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계층적 구조의 구현</a:t>
            </a:r>
          </a:p>
          <a:p>
            <a:pPr lvl="1">
              <a:defRPr/>
            </a:pPr>
            <a:r>
              <a:rPr lang="ko-KR" altLang="en-US" dirty="0"/>
              <a:t>계층적 구조로 애플리케이션 코드를 작성한다면 계층 간 데이터 전달 위해 먼저 데이터에 접근해야 함</a:t>
            </a:r>
            <a:r>
              <a:rPr lang="en-US" altLang="ko-KR" dirty="0"/>
              <a:t>. </a:t>
            </a:r>
            <a:r>
              <a:rPr lang="ko-KR" altLang="en-US" dirty="0"/>
              <a:t>그리고 다음과 같은 순서로 개발 작업 진행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r>
              <a:rPr lang="ko-KR" altLang="en-US" dirty="0"/>
              <a:t>일반적으로 </a:t>
            </a:r>
            <a:r>
              <a:rPr lang="ko-KR" altLang="en-US" dirty="0" err="1"/>
              <a:t>퍼시스턴스</a:t>
            </a:r>
            <a:r>
              <a:rPr lang="ko-KR" altLang="en-US" dirty="0"/>
              <a:t> 계층과 비즈니스 계층은 스프링의 주요 특징 중 하나인 ‘객체 간 느슨한 결합</a:t>
            </a:r>
            <a:r>
              <a:rPr lang="en-US" altLang="ko-KR" dirty="0"/>
              <a:t>(loosely coupled)’</a:t>
            </a:r>
            <a:r>
              <a:rPr lang="ko-KR" altLang="en-US" dirty="0"/>
              <a:t>을 하는 데 인터페이스를 사용</a:t>
            </a:r>
            <a:r>
              <a:rPr lang="en-US" altLang="ko-KR" dirty="0"/>
              <a:t>. </a:t>
            </a:r>
            <a:r>
              <a:rPr lang="ko-KR" altLang="en-US" dirty="0"/>
              <a:t>나중에 소스 코드를 변경하거나 유지보수 할 때 유연하게 대응하기 위함</a:t>
            </a:r>
            <a:r>
              <a:rPr lang="en-US" altLang="ko-KR" dirty="0"/>
              <a:t>.</a:t>
            </a:r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C21B24A-AABE-914A-4597-C641741F2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ko-KR" altLang="en-US" dirty="0"/>
              <a:t>스프링 부트의 계층적 구조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92DAD5-10BD-2BE7-3ACD-22A13C0A39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52" y="2456507"/>
            <a:ext cx="7380312" cy="154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1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719572" y="342900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계층적 구조 만들기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572" y="191624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03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6F4D6-4214-D0BC-5425-0AA691194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75E663D-5534-73B2-C2AB-E14EAE39833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도서 쇼핑몰의 계층적 구조</a:t>
            </a:r>
          </a:p>
          <a:p>
            <a:pPr lvl="1">
              <a:defRPr/>
            </a:pPr>
            <a:r>
              <a:rPr lang="ko-KR" altLang="en-US" dirty="0"/>
              <a:t>쇼핑몰 프로젝트에 계층적 구조를 적용한 후 프로젝트 구조를 이클립스의 프로젝트 탐색기에서 미리 본 모습</a:t>
            </a: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18F684B-17D1-B1F9-9C2C-53314118D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계층적 구조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DA8801-DC73-E636-D4DE-C4978651C5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87954" y="2373956"/>
            <a:ext cx="4968092" cy="381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46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4B673-7931-69D6-B91F-39D91B0DA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A6BA934-E67A-E53B-8B55-35D5961D2AF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도서 쇼핑몰의 계층적 구조</a:t>
            </a:r>
          </a:p>
          <a:p>
            <a:pPr lvl="1">
              <a:defRPr/>
            </a:pPr>
            <a:r>
              <a:rPr lang="ko-KR" altLang="en-US" dirty="0"/>
              <a:t>도서 쇼핑몰에 계층적 구조 적용하는 과정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0912534-AEDF-439A-C854-5D24E7F67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계층적 구조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8E6B7B-C842-F76A-EEAE-9EA5859475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1039" y="2194572"/>
            <a:ext cx="6641921" cy="179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8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CB4C8-F206-9D63-4D95-D662D8601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308C7D2-B05A-253E-7272-D841B0F6F29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도서 기본 정보가 담긴 도메인 객체</a:t>
            </a:r>
          </a:p>
          <a:p>
            <a:pPr lvl="1">
              <a:defRPr/>
            </a:pPr>
            <a:r>
              <a:rPr lang="ko-KR" altLang="en-US" dirty="0"/>
              <a:t>애플리케이션에서 도메인 객체는 다른 계층의 토대가 되는 데이터 객체</a:t>
            </a:r>
            <a:r>
              <a:rPr lang="en-US" altLang="ko-KR" dirty="0"/>
              <a:t>. </a:t>
            </a:r>
            <a:r>
              <a:rPr lang="ko-KR" altLang="en-US" dirty="0"/>
              <a:t>도서 목록에 표시되는 개별 도서의 정보나 도서 주문 처리에 필요한 주문 고객 정보</a:t>
            </a:r>
            <a:r>
              <a:rPr lang="en-US" altLang="ko-KR" dirty="0"/>
              <a:t>, </a:t>
            </a:r>
            <a:r>
              <a:rPr lang="ko-KR" altLang="en-US" dirty="0"/>
              <a:t>배송 주소</a:t>
            </a:r>
            <a:r>
              <a:rPr lang="en-US" altLang="ko-KR" dirty="0"/>
              <a:t>, </a:t>
            </a:r>
            <a:r>
              <a:rPr lang="ko-KR" altLang="en-US" dirty="0"/>
              <a:t>주문 항목 등도 도메인 객체</a:t>
            </a:r>
          </a:p>
          <a:p>
            <a:pPr lvl="1">
              <a:defRPr/>
            </a:pPr>
            <a:endParaRPr lang="ko-KR" altLang="en-US" dirty="0"/>
          </a:p>
          <a:p>
            <a:pPr lvl="1">
              <a:defRPr/>
            </a:pPr>
            <a:r>
              <a:rPr lang="ko-KR" altLang="en-US" dirty="0"/>
              <a:t>도메인 객체는 데이터 모델이므로 필요한 속성</a:t>
            </a:r>
            <a:r>
              <a:rPr lang="en-US" altLang="ko-KR" dirty="0"/>
              <a:t>(</a:t>
            </a:r>
            <a:r>
              <a:rPr lang="ko-KR" altLang="en-US" dirty="0"/>
              <a:t>필드</a:t>
            </a:r>
            <a:r>
              <a:rPr lang="en-US" altLang="ko-KR" dirty="0"/>
              <a:t>)</a:t>
            </a:r>
            <a:r>
              <a:rPr lang="ko-KR" altLang="en-US" dirty="0"/>
              <a:t>을 정의하고 각 속성에 </a:t>
            </a:r>
            <a:r>
              <a:rPr lang="en-US" altLang="ko-KR" dirty="0"/>
              <a:t>Setter( )</a:t>
            </a:r>
            <a:r>
              <a:rPr lang="ko-KR" altLang="en-US" dirty="0"/>
              <a:t>와 </a:t>
            </a:r>
            <a:r>
              <a:rPr lang="en-US" altLang="ko-KR" dirty="0"/>
              <a:t>Getter( ) </a:t>
            </a:r>
            <a:r>
              <a:rPr lang="ko-KR" altLang="en-US" dirty="0"/>
              <a:t>메서드를 만들어야 함</a:t>
            </a:r>
            <a:r>
              <a:rPr lang="en-US" altLang="ko-KR" dirty="0"/>
              <a:t>. </a:t>
            </a:r>
            <a:r>
              <a:rPr lang="ko-KR" altLang="en-US" dirty="0"/>
              <a:t>하지만 스프링 부트에서는 </a:t>
            </a:r>
            <a:r>
              <a:rPr lang="en-US" altLang="ko-KR" dirty="0"/>
              <a:t>Setter( )</a:t>
            </a:r>
            <a:r>
              <a:rPr lang="ko-KR" altLang="en-US" dirty="0"/>
              <a:t>와 </a:t>
            </a:r>
            <a:r>
              <a:rPr lang="en-US" altLang="ko-KR" dirty="0"/>
              <a:t>Getter( ) </a:t>
            </a:r>
            <a:r>
              <a:rPr lang="ko-KR" altLang="en-US" dirty="0"/>
              <a:t>메서드를 포함하는 롬복</a:t>
            </a:r>
            <a:r>
              <a:rPr lang="en-US" altLang="ko-KR" dirty="0"/>
              <a:t>(</a:t>
            </a:r>
            <a:r>
              <a:rPr lang="en-US" altLang="ko-KR" dirty="0" err="1"/>
              <a:t>lombok</a:t>
            </a:r>
            <a:r>
              <a:rPr lang="en-US" altLang="ko-KR" dirty="0"/>
              <a:t>) </a:t>
            </a:r>
            <a:r>
              <a:rPr lang="ko-KR" altLang="en-US" dirty="0" err="1"/>
              <a:t>애너테이션으로</a:t>
            </a:r>
            <a:r>
              <a:rPr lang="ko-KR" altLang="en-US" dirty="0"/>
              <a:t> 대체할 수 있어서 </a:t>
            </a:r>
            <a:r>
              <a:rPr lang="en-US" altLang="ko-KR" dirty="0"/>
              <a:t>Setter( )</a:t>
            </a:r>
            <a:r>
              <a:rPr lang="ko-KR" altLang="en-US" dirty="0"/>
              <a:t>와 </a:t>
            </a:r>
            <a:r>
              <a:rPr lang="en-US" altLang="ko-KR" dirty="0"/>
              <a:t>Getter( ) </a:t>
            </a:r>
            <a:r>
              <a:rPr lang="ko-KR" altLang="en-US" dirty="0"/>
              <a:t>메서드 생성을 생략할 수 있음</a:t>
            </a: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8555F47-B259-9888-161C-6B6A0065F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계층적 구조 만들기</a:t>
            </a:r>
          </a:p>
        </p:txBody>
      </p:sp>
    </p:spTree>
    <p:extLst>
      <p:ext uri="{BB962C8B-B14F-4D97-AF65-F5344CB8AC3E}">
        <p14:creationId xmlns:p14="http://schemas.microsoft.com/office/powerpoint/2010/main" val="250354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D844B-B32A-866C-C165-D86806A39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4221836-844A-ED86-50C1-345FD17AE94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도서 기본 정보가 담긴 도메인 객체 </a:t>
            </a:r>
            <a:r>
              <a:rPr lang="en-US" altLang="ko-KR" dirty="0"/>
              <a:t>- </a:t>
            </a:r>
            <a:r>
              <a:rPr lang="ko-KR" altLang="en-US" dirty="0"/>
              <a:t>도메인 객체 생성하기</a:t>
            </a:r>
            <a:r>
              <a:rPr lang="en-US" altLang="ko-KR" dirty="0"/>
              <a:t>: Book.java</a:t>
            </a:r>
            <a:endParaRPr lang="ko-KR" altLang="en-US" dirty="0"/>
          </a:p>
          <a:p>
            <a:pPr marL="266700" lvl="1" indent="0">
              <a:buNone/>
              <a:defRPr/>
            </a:pPr>
            <a:r>
              <a:rPr lang="en-US" altLang="ko-KR" b="1" dirty="0"/>
              <a:t>1. Book </a:t>
            </a:r>
            <a:r>
              <a:rPr lang="ko-KR" altLang="en-US" b="1" dirty="0"/>
              <a:t>클래스 생성</a:t>
            </a:r>
            <a:r>
              <a:rPr lang="en-US" altLang="ko-KR" b="1" dirty="0"/>
              <a:t>: </a:t>
            </a:r>
            <a:r>
              <a:rPr lang="en-US" altLang="ko-KR" dirty="0" err="1"/>
              <a:t>BookMarket</a:t>
            </a:r>
            <a:r>
              <a:rPr lang="en-US" altLang="ko-KR" dirty="0"/>
              <a:t> </a:t>
            </a:r>
            <a:r>
              <a:rPr lang="ko-KR" altLang="en-US" dirty="0"/>
              <a:t>프로젝트 또는 </a:t>
            </a:r>
            <a:r>
              <a:rPr lang="en-US" altLang="ko-KR" dirty="0" err="1"/>
              <a:t>src</a:t>
            </a:r>
            <a:r>
              <a:rPr lang="en-US" altLang="ko-KR" dirty="0"/>
              <a:t>/main/java</a:t>
            </a:r>
            <a:r>
              <a:rPr lang="ko-KR" altLang="en-US" dirty="0"/>
              <a:t>에서 마우스 오른쪽 버튼을 눌러 </a:t>
            </a:r>
            <a:r>
              <a:rPr lang="en-US" altLang="ko-KR" dirty="0"/>
              <a:t>New → Class </a:t>
            </a:r>
            <a:r>
              <a:rPr lang="ko-KR" altLang="en-US" dirty="0"/>
              <a:t>선택</a:t>
            </a:r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CF13F38-22F0-22CB-8B2B-E94F5C17B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계층적 구조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D4084B-D20F-3FF0-B034-D0C6C94A54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44" y="2414212"/>
            <a:ext cx="7380312" cy="269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2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/>
        </p:nvSpPr>
        <p:spPr>
          <a:xfrm>
            <a:off x="719572" y="1749574"/>
            <a:ext cx="8031666" cy="410445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/>
          <a:lstStyle/>
          <a:p>
            <a:pPr marL="342900" lvl="0" indent="-342900" algn="just" rtl="0" eaLnBrk="0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스프링 부트의 프로젝트 구조를 알아보고 생성되는 폴더와 파일을 살펴봅니다</a:t>
            </a: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</a:p>
          <a:p>
            <a:pPr marL="342900" lvl="0" indent="-342900" algn="just" rtl="0" eaLnBrk="0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애플리케이션을 개발할 때 유지보수의 편리성과 코드 확장성을 높여 주는 계층적 구조에 대해 알아봅니다</a:t>
            </a: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</a:p>
          <a:p>
            <a:pPr marL="342900" lvl="0" indent="-342900" algn="just" rtl="0" eaLnBrk="0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[</a:t>
            </a: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도서 쇼핑몰</a:t>
            </a: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] </a:t>
            </a: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계층적 구조를 만들어 봅니다</a:t>
            </a: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kumimoji="0" lang="en-US" altLang="ko-KR" sz="2400" b="1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18696-D283-13C4-28EF-95A5655EC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CD1F9AB-742A-C46D-F4FD-F77DD36E9FD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도서 기본 정보가 담긴 도메인 객체 </a:t>
            </a:r>
            <a:r>
              <a:rPr lang="en-US" altLang="ko-KR" dirty="0"/>
              <a:t>- </a:t>
            </a:r>
            <a:r>
              <a:rPr lang="ko-KR" altLang="en-US" dirty="0"/>
              <a:t>도메인 객체 생성하기</a:t>
            </a:r>
            <a:r>
              <a:rPr lang="en-US" altLang="ko-KR" dirty="0"/>
              <a:t>: Book.java</a:t>
            </a:r>
            <a:endParaRPr lang="ko-KR" altLang="en-US" dirty="0"/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도서 클래스 이름 설정</a:t>
            </a:r>
            <a:r>
              <a:rPr lang="en-US" altLang="ko-KR" b="1" dirty="0"/>
              <a:t>: </a:t>
            </a:r>
            <a:r>
              <a:rPr lang="en-US" altLang="ko-KR" dirty="0"/>
              <a:t>New Java Class </a:t>
            </a:r>
            <a:r>
              <a:rPr lang="ko-KR" altLang="en-US" dirty="0"/>
              <a:t>창이 나타나면 </a:t>
            </a:r>
            <a:r>
              <a:rPr lang="en-US" altLang="ko-KR" dirty="0"/>
              <a:t>Package </a:t>
            </a:r>
            <a:r>
              <a:rPr lang="ko-KR" altLang="en-US" dirty="0"/>
              <a:t>항목에 </a:t>
            </a:r>
            <a:r>
              <a:rPr lang="en-US" altLang="ko-KR" dirty="0" err="1"/>
              <a:t>com.springboot.domain</a:t>
            </a:r>
            <a:r>
              <a:rPr lang="en-US" altLang="ko-KR" dirty="0"/>
              <a:t>, Name </a:t>
            </a:r>
            <a:r>
              <a:rPr lang="ko-KR" altLang="en-US" dirty="0"/>
              <a:t>항목에 </a:t>
            </a:r>
            <a:r>
              <a:rPr lang="en-US" altLang="ko-KR" dirty="0"/>
              <a:t>Book </a:t>
            </a:r>
            <a:r>
              <a:rPr lang="ko-KR" altLang="en-US" dirty="0"/>
              <a:t>입력하고 </a:t>
            </a:r>
            <a:r>
              <a:rPr lang="en-US" altLang="ko-KR" dirty="0"/>
              <a:t>Finish </a:t>
            </a:r>
            <a:r>
              <a:rPr lang="ko-KR" altLang="en-US" dirty="0"/>
              <a:t>클릭</a:t>
            </a:r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F4D18F5-A158-DCD6-29EC-6B2546212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계층적 구조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4F3D45-7E6F-6B7B-7CA0-8D119D6E5E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577" y="2363034"/>
            <a:ext cx="3752845" cy="423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7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6E9C6-4134-051A-8CD9-49EEE9F88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B14F3C9-DADF-C590-7FB8-2CA7B730E47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도서 기본 정보가 담긴 도메인 객체 </a:t>
            </a:r>
            <a:r>
              <a:rPr lang="en-US" altLang="ko-KR" dirty="0"/>
              <a:t>- </a:t>
            </a:r>
            <a:r>
              <a:rPr lang="ko-KR" altLang="en-US" dirty="0"/>
              <a:t>도메인 객체 생성하기</a:t>
            </a:r>
            <a:r>
              <a:rPr lang="en-US" altLang="ko-KR" dirty="0"/>
              <a:t>: Book.java</a:t>
            </a:r>
            <a:endParaRPr lang="ko-KR" altLang="en-US" dirty="0"/>
          </a:p>
          <a:p>
            <a:pPr marL="266700" lvl="1" indent="0">
              <a:buNone/>
              <a:defRPr/>
            </a:pPr>
            <a:r>
              <a:rPr lang="en-US" altLang="ko-KR" b="1" dirty="0"/>
              <a:t>3. </a:t>
            </a:r>
            <a:r>
              <a:rPr lang="ko-KR" altLang="en-US" b="1" dirty="0"/>
              <a:t>멤버 변수 선언</a:t>
            </a:r>
            <a:r>
              <a:rPr lang="en-US" altLang="ko-KR" b="1" dirty="0"/>
              <a:t>: </a:t>
            </a:r>
            <a:r>
              <a:rPr lang="ko-KR" altLang="en-US" dirty="0"/>
              <a:t>생성된 </a:t>
            </a:r>
            <a:r>
              <a:rPr lang="en-US" altLang="ko-KR" dirty="0"/>
              <a:t>Book </a:t>
            </a:r>
            <a:r>
              <a:rPr lang="ko-KR" altLang="en-US" dirty="0"/>
              <a:t>클래스 안에 다음과 같이 멤버 변수 작성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9C5FFB7-ED0D-F900-E761-823ED6522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계층적 구조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345DF4-7593-4033-029E-DF87FD1B6D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5613" y="2190558"/>
            <a:ext cx="5692773" cy="411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45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9CDE1-A76E-1109-B3B3-510BE6D01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33D2503-A13B-367A-F3C5-ED8B538578D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도서 기본 정보가 담긴 도메인 객체 </a:t>
            </a:r>
            <a:r>
              <a:rPr lang="en-US" altLang="ko-KR" dirty="0"/>
              <a:t>- </a:t>
            </a:r>
            <a:r>
              <a:rPr lang="ko-KR" altLang="en-US" dirty="0"/>
              <a:t>도메인 객체 생성하기</a:t>
            </a:r>
            <a:r>
              <a:rPr lang="en-US" altLang="ko-KR" dirty="0"/>
              <a:t>: Book.java</a:t>
            </a:r>
            <a:endParaRPr lang="ko-KR" altLang="en-US" dirty="0"/>
          </a:p>
          <a:p>
            <a:pPr marL="266700" lvl="1" indent="0">
              <a:buNone/>
              <a:defRPr/>
            </a:pPr>
            <a:r>
              <a:rPr lang="en-US" altLang="ko-KR" b="1" dirty="0"/>
              <a:t>4. </a:t>
            </a:r>
            <a:r>
              <a:rPr lang="ko-KR" altLang="en-US" b="1" dirty="0"/>
              <a:t>기본 생성자 추가</a:t>
            </a:r>
            <a:r>
              <a:rPr lang="en-US" altLang="ko-KR" b="1" dirty="0"/>
              <a:t>: </a:t>
            </a:r>
            <a:r>
              <a:rPr lang="ko-KR" altLang="en-US" dirty="0"/>
              <a:t>기본 생성자를 추가하기 위해 </a:t>
            </a:r>
            <a:r>
              <a:rPr lang="en-US" altLang="ko-KR" dirty="0"/>
              <a:t>Source → Generate Constructors from Superclass </a:t>
            </a:r>
            <a:r>
              <a:rPr lang="ko-KR" altLang="en-US" dirty="0"/>
              <a:t>선택</a:t>
            </a:r>
            <a:r>
              <a:rPr lang="en-US" altLang="ko-KR" dirty="0"/>
              <a:t>. </a:t>
            </a:r>
            <a:r>
              <a:rPr lang="ko-KR" altLang="en-US" dirty="0"/>
              <a:t>창이 나타나면 </a:t>
            </a:r>
            <a:r>
              <a:rPr lang="en-US" altLang="ko-KR" dirty="0"/>
              <a:t>Object</a:t>
            </a:r>
            <a:r>
              <a:rPr lang="ko-KR" altLang="en-US" dirty="0"/>
              <a:t>에 체크된 것 확인하고 </a:t>
            </a:r>
            <a:r>
              <a:rPr lang="en-US" altLang="ko-KR" dirty="0"/>
              <a:t>Generate </a:t>
            </a:r>
            <a:r>
              <a:rPr lang="ko-KR" altLang="en-US" dirty="0"/>
              <a:t>클릭</a:t>
            </a:r>
            <a:r>
              <a:rPr lang="en-US" altLang="ko-KR" dirty="0"/>
              <a:t>. Book </a:t>
            </a:r>
            <a:r>
              <a:rPr lang="ko-KR" altLang="en-US" dirty="0"/>
              <a:t>클래스에 기본 생성자가 추가된 것 확인할 수 있음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B996DAF-1A97-B50C-9EE9-9F518AEC0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계층적 구조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07F9FD-FED1-07DB-F0D4-87E1C313F8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9320" y="2525452"/>
            <a:ext cx="3147379" cy="27587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369F1AD-CE0E-4960-FE55-5AECD45501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401" y="2525452"/>
            <a:ext cx="3093584" cy="25291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95AA9E-CD6A-B323-945F-A62B99A19C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21" y="5328183"/>
            <a:ext cx="3783015" cy="134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4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66ECC-DC28-D1DE-5BF8-2CFADEE31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B60E7C8-6EC7-F8CB-FA10-B6B1DA34D17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도서 기본 정보가 담긴 도메인 객체 </a:t>
            </a:r>
            <a:r>
              <a:rPr lang="en-US" altLang="ko-KR" dirty="0"/>
              <a:t>- </a:t>
            </a:r>
            <a:r>
              <a:rPr lang="ko-KR" altLang="en-US" dirty="0"/>
              <a:t>도메인 객체 생성하기</a:t>
            </a:r>
            <a:r>
              <a:rPr lang="en-US" altLang="ko-KR" dirty="0"/>
              <a:t>: Book.java</a:t>
            </a:r>
            <a:endParaRPr lang="ko-KR" altLang="en-US" dirty="0"/>
          </a:p>
          <a:p>
            <a:pPr marL="266700" lvl="1" indent="0">
              <a:buNone/>
              <a:defRPr/>
            </a:pPr>
            <a:r>
              <a:rPr lang="en-US" altLang="ko-KR" b="1" dirty="0"/>
              <a:t>5. </a:t>
            </a:r>
            <a:r>
              <a:rPr lang="ko-KR" altLang="en-US" b="1" dirty="0"/>
              <a:t>모든 멤버 변수의 </a:t>
            </a:r>
            <a:r>
              <a:rPr lang="en-US" altLang="ko-KR" b="1" dirty="0"/>
              <a:t>Setter()</a:t>
            </a:r>
            <a:r>
              <a:rPr lang="ko-KR" altLang="en-US" b="1" dirty="0"/>
              <a:t>와 </a:t>
            </a:r>
            <a:r>
              <a:rPr lang="en-US" altLang="ko-KR" b="1" dirty="0"/>
              <a:t>Getter() </a:t>
            </a:r>
            <a:r>
              <a:rPr lang="ko-KR" altLang="en-US" b="1" dirty="0"/>
              <a:t>메서드 추가</a:t>
            </a:r>
            <a:r>
              <a:rPr lang="en-US" altLang="ko-KR" b="1" dirty="0"/>
              <a:t>: </a:t>
            </a:r>
            <a:r>
              <a:rPr lang="ko-KR" altLang="en-US" dirty="0"/>
              <a:t>모든 멤버 변수의 </a:t>
            </a:r>
            <a:r>
              <a:rPr lang="en-US" altLang="ko-KR" dirty="0"/>
              <a:t>Setter( )</a:t>
            </a:r>
            <a:r>
              <a:rPr lang="ko-KR" altLang="en-US" dirty="0"/>
              <a:t>와 </a:t>
            </a:r>
            <a:r>
              <a:rPr lang="en-US" altLang="ko-KR" dirty="0"/>
              <a:t>Getter( ) </a:t>
            </a:r>
            <a:r>
              <a:rPr lang="ko-KR" altLang="en-US" dirty="0"/>
              <a:t>메서드 추가 위해 </a:t>
            </a:r>
            <a:r>
              <a:rPr lang="en-US" altLang="ko-KR" dirty="0"/>
              <a:t>Source → Generate Getters and Setters </a:t>
            </a:r>
            <a:r>
              <a:rPr lang="ko-KR" altLang="en-US" dirty="0"/>
              <a:t>선택</a:t>
            </a:r>
            <a:r>
              <a:rPr lang="en-US" altLang="ko-KR" dirty="0"/>
              <a:t>. </a:t>
            </a:r>
            <a:r>
              <a:rPr lang="ko-KR" altLang="en-US" dirty="0"/>
              <a:t>창이 나타나면 모든 필드를 선택하거나 </a:t>
            </a:r>
            <a:r>
              <a:rPr lang="en-US" altLang="ko-KR" dirty="0"/>
              <a:t>Select All</a:t>
            </a:r>
            <a:r>
              <a:rPr lang="ko-KR" altLang="en-US" dirty="0"/>
              <a:t>을 클릭하고 </a:t>
            </a:r>
            <a:r>
              <a:rPr lang="en-US" altLang="ko-KR" dirty="0"/>
              <a:t>Generate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79D9FFB-5473-668F-8A98-1D24AF09E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계층적 구조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F88089-AACC-5D84-6E5C-0979C14E77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4002" y="2584258"/>
            <a:ext cx="4213005" cy="36842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A333279-7622-8591-4969-F9478454E0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09" y="2584258"/>
            <a:ext cx="3493002" cy="387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11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26748-5577-2E77-665F-D4482814B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00E3A3A-CED0-B05E-6B15-62B83912B80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도서 기본 정보가 담긴 도메인 객체 </a:t>
            </a:r>
            <a:r>
              <a:rPr lang="en-US" altLang="ko-KR" dirty="0"/>
              <a:t>- </a:t>
            </a:r>
            <a:r>
              <a:rPr lang="ko-KR" altLang="en-US" dirty="0"/>
              <a:t>도메인 객체 생성하기</a:t>
            </a:r>
            <a:r>
              <a:rPr lang="en-US" altLang="ko-KR" dirty="0"/>
              <a:t>: Book.java</a:t>
            </a:r>
            <a:endParaRPr lang="ko-KR" altLang="en-US" dirty="0"/>
          </a:p>
          <a:p>
            <a:pPr marL="266700" lvl="1" indent="0">
              <a:buNone/>
              <a:defRPr/>
            </a:pPr>
            <a:r>
              <a:rPr lang="en-US" altLang="ko-KR" dirty="0"/>
              <a:t>Book </a:t>
            </a:r>
            <a:r>
              <a:rPr lang="ko-KR" altLang="en-US" dirty="0"/>
              <a:t>클래스에 모든 멤버 변수의 </a:t>
            </a:r>
            <a:r>
              <a:rPr lang="en-US" altLang="ko-KR" dirty="0"/>
              <a:t>Setter( )</a:t>
            </a:r>
            <a:r>
              <a:rPr lang="ko-KR" altLang="en-US" dirty="0"/>
              <a:t>와 </a:t>
            </a:r>
            <a:r>
              <a:rPr lang="en-US" altLang="ko-KR" dirty="0"/>
              <a:t>Getter( ) </a:t>
            </a:r>
            <a:r>
              <a:rPr lang="ko-KR" altLang="en-US" dirty="0"/>
              <a:t>메서드가 추가된 것 확인할 수 있음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263A8C0-1497-1BF6-D259-4A42E331F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계층적 구조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96B73E-3303-3165-3985-F585D75EBD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5445" y="2259303"/>
            <a:ext cx="3313110" cy="441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8479D-36EE-D89D-8326-CB502D8E8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1FC0FB4-C6DF-0E10-8592-B0192B4BC5D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도서 기본 정보가 담긴 도메인 객체 </a:t>
            </a:r>
            <a:r>
              <a:rPr lang="en-US" altLang="ko-KR" dirty="0"/>
              <a:t>- </a:t>
            </a:r>
            <a:r>
              <a:rPr lang="ko-KR" altLang="en-US" dirty="0"/>
              <a:t>도메인 객체 생성하기</a:t>
            </a:r>
            <a:r>
              <a:rPr lang="en-US" altLang="ko-KR" dirty="0"/>
              <a:t>: Book.java</a:t>
            </a:r>
            <a:endParaRPr lang="ko-KR" altLang="en-US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044C972-70B9-28F4-8916-DF542BA7E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계층적 구조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A95BB2-36D6-6AFA-6166-1409F3E7E8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64336" y="1657647"/>
            <a:ext cx="3415328" cy="493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33A82-36F2-6BA6-7988-960E1EFC1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51D4891-1474-A548-C2AC-882D7D7070E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도서 정보를 관리하는 </a:t>
            </a:r>
            <a:r>
              <a:rPr lang="ko-KR" altLang="en-US" dirty="0" err="1"/>
              <a:t>퍼시스턴스</a:t>
            </a:r>
            <a:r>
              <a:rPr lang="ko-KR" altLang="en-US" dirty="0"/>
              <a:t> 계층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ko-KR" altLang="en-US" dirty="0" err="1"/>
              <a:t>퍼시스턴스</a:t>
            </a:r>
            <a:r>
              <a:rPr lang="ko-KR" altLang="en-US" dirty="0"/>
              <a:t> 계층</a:t>
            </a:r>
            <a:r>
              <a:rPr lang="en-US" altLang="ko-KR" dirty="0"/>
              <a:t>(persistence layer)</a:t>
            </a:r>
            <a:r>
              <a:rPr lang="ko-KR" altLang="en-US" dirty="0"/>
              <a:t>은 도메인 객체에 접근할 수 있는 저장소 객체</a:t>
            </a:r>
            <a:r>
              <a:rPr lang="en-US" altLang="ko-KR" dirty="0"/>
              <a:t>(</a:t>
            </a:r>
            <a:r>
              <a:rPr lang="en-US" altLang="ko-KR" dirty="0" err="1"/>
              <a:t>repositoryobject</a:t>
            </a:r>
            <a:r>
              <a:rPr lang="en-US" altLang="ko-KR" dirty="0"/>
              <a:t>)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데이터 액세스 계층 의미</a:t>
            </a:r>
            <a:r>
              <a:rPr lang="en-US" altLang="ko-KR" dirty="0"/>
              <a:t>. @Repository </a:t>
            </a:r>
            <a:r>
              <a:rPr lang="ko-KR" altLang="en-US" dirty="0" err="1"/>
              <a:t>애너테이션으로</a:t>
            </a:r>
            <a:r>
              <a:rPr lang="ko-KR" altLang="en-US" dirty="0"/>
              <a:t> 표현할 수 있고 특정 클래스에 </a:t>
            </a:r>
            <a:r>
              <a:rPr lang="en-US" altLang="ko-KR" dirty="0"/>
              <a:t>@Repository </a:t>
            </a:r>
            <a:r>
              <a:rPr lang="ko-KR" altLang="en-US" dirty="0" err="1"/>
              <a:t>애너테이션을</a:t>
            </a:r>
            <a:r>
              <a:rPr lang="ko-KR" altLang="en-US" dirty="0"/>
              <a:t> 선언하면 해당 클래스가 저장소 객체임을 나타냄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ko-KR" altLang="en-US" dirty="0"/>
              <a:t>도서 쇼핑몰 애플리케이션에서 저장소 객체는 데이터베이스를 대신해 메모리에 도서 정보를 저장하고 관리하는 역할 함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57A2F2B-71E7-1356-EC19-C38790E9C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계층적 구조 만들기</a:t>
            </a:r>
          </a:p>
        </p:txBody>
      </p:sp>
    </p:spTree>
    <p:extLst>
      <p:ext uri="{BB962C8B-B14F-4D97-AF65-F5344CB8AC3E}">
        <p14:creationId xmlns:p14="http://schemas.microsoft.com/office/powerpoint/2010/main" val="98238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38713-02F4-6956-80B1-14516B2FC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0863C87-C9C0-DF33-4002-6314C8A2B5E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도서 정보를 관리하는 </a:t>
            </a:r>
            <a:r>
              <a:rPr lang="ko-KR" altLang="en-US" dirty="0" err="1"/>
              <a:t>퍼시스턴스</a:t>
            </a:r>
            <a:r>
              <a:rPr lang="ko-KR" altLang="en-US" dirty="0"/>
              <a:t> 계층 </a:t>
            </a:r>
            <a:r>
              <a:rPr lang="en-US" altLang="ko-KR" dirty="0"/>
              <a:t>- </a:t>
            </a:r>
            <a:r>
              <a:rPr lang="ko-KR" altLang="en-US" dirty="0"/>
              <a:t>저장소 객체 생성하기</a:t>
            </a:r>
            <a:r>
              <a:rPr lang="en-US" altLang="ko-KR" dirty="0"/>
              <a:t>: BookRepository.java, BookRepositoyImpl.java</a:t>
            </a:r>
            <a:endParaRPr lang="ko-KR" altLang="en-US" dirty="0"/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en-US" altLang="ko-KR" b="1" dirty="0" err="1"/>
              <a:t>BookRepository</a:t>
            </a:r>
            <a:r>
              <a:rPr lang="en-US" altLang="ko-KR" b="1" dirty="0"/>
              <a:t> </a:t>
            </a:r>
            <a:r>
              <a:rPr lang="ko-KR" altLang="en-US" b="1" dirty="0"/>
              <a:t>인터페이스 생성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en-US" altLang="ko-KR" dirty="0" err="1"/>
              <a:t>BookMarket</a:t>
            </a:r>
            <a:r>
              <a:rPr lang="en-US" altLang="ko-KR" dirty="0"/>
              <a:t> </a:t>
            </a:r>
            <a:r>
              <a:rPr lang="ko-KR" altLang="en-US" dirty="0"/>
              <a:t>프로젝트에서 마우스 오른쪽 버튼을 눌러 </a:t>
            </a:r>
            <a:r>
              <a:rPr lang="en-US" altLang="ko-KR" dirty="0"/>
              <a:t>New → Interface </a:t>
            </a:r>
            <a:r>
              <a:rPr lang="ko-KR" altLang="en-US" dirty="0"/>
              <a:t>선택</a:t>
            </a:r>
            <a:r>
              <a:rPr lang="en-US" altLang="ko-KR" dirty="0"/>
              <a:t>. New Java Interface </a:t>
            </a:r>
            <a:r>
              <a:rPr lang="ko-KR" altLang="en-US" dirty="0"/>
              <a:t>창이 나타나면 </a:t>
            </a:r>
            <a:r>
              <a:rPr lang="en-US" altLang="ko-KR" dirty="0"/>
              <a:t>Package </a:t>
            </a:r>
            <a:r>
              <a:rPr lang="ko-KR" altLang="en-US" dirty="0"/>
              <a:t>항목에 </a:t>
            </a:r>
            <a:r>
              <a:rPr lang="en-US" altLang="ko-KR" dirty="0" err="1"/>
              <a:t>com.springboot.repository</a:t>
            </a:r>
            <a:r>
              <a:rPr lang="en-US" altLang="ko-KR" dirty="0"/>
              <a:t>, Name </a:t>
            </a:r>
            <a:r>
              <a:rPr lang="ko-KR" altLang="en-US" dirty="0"/>
              <a:t>항목에 </a:t>
            </a:r>
            <a:r>
              <a:rPr lang="en-US" altLang="ko-KR" dirty="0" err="1"/>
              <a:t>BookRepository</a:t>
            </a:r>
            <a:r>
              <a:rPr lang="en-US" altLang="ko-KR" dirty="0"/>
              <a:t> </a:t>
            </a:r>
            <a:r>
              <a:rPr lang="ko-KR" altLang="en-US" dirty="0"/>
              <a:t>입력하고 </a:t>
            </a:r>
            <a:r>
              <a:rPr lang="en-US" altLang="ko-KR" dirty="0"/>
              <a:t>Finish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316B74-BB0E-B6F5-2C16-BB4257F22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계층적 구조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C8BCB7-8FF5-7C6C-7F8F-AAAEA647FD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153" y="2921000"/>
            <a:ext cx="3833694" cy="367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84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A3220-BA8D-A380-C297-F4AAA29F0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037AF41-AD2C-07BF-BCA9-B7D42A7E3B1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도서 정보를 관리하는 </a:t>
            </a:r>
            <a:r>
              <a:rPr lang="ko-KR" altLang="en-US" dirty="0" err="1"/>
              <a:t>퍼시스턴스</a:t>
            </a:r>
            <a:r>
              <a:rPr lang="ko-KR" altLang="en-US" dirty="0"/>
              <a:t> 계층 </a:t>
            </a:r>
            <a:r>
              <a:rPr lang="en-US" altLang="ko-KR" dirty="0"/>
              <a:t>- </a:t>
            </a:r>
            <a:r>
              <a:rPr lang="ko-KR" altLang="en-US" dirty="0"/>
              <a:t>저장소 객체 생성하기</a:t>
            </a:r>
            <a:r>
              <a:rPr lang="en-US" altLang="ko-KR" dirty="0"/>
              <a:t>: BookRepository.java, BookRepositoyImpl.java</a:t>
            </a:r>
            <a:endParaRPr lang="ko-KR" altLang="en-US" dirty="0"/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도서 목록 가져오는 메서드 선언</a:t>
            </a:r>
            <a:r>
              <a:rPr lang="en-US" altLang="ko-KR" b="1" dirty="0"/>
              <a:t>: </a:t>
            </a:r>
            <a:r>
              <a:rPr lang="ko-KR" altLang="en-US" dirty="0"/>
              <a:t>생성된 </a:t>
            </a:r>
            <a:r>
              <a:rPr lang="en-US" altLang="ko-KR" dirty="0" err="1"/>
              <a:t>BookRepository</a:t>
            </a:r>
            <a:r>
              <a:rPr lang="en-US" altLang="ko-KR" dirty="0"/>
              <a:t> </a:t>
            </a:r>
            <a:r>
              <a:rPr lang="ko-KR" altLang="en-US" dirty="0"/>
              <a:t>인터페이스에 다음과 같이 메서드 작성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28F8FA5-B4AD-D285-DFC8-C6C96AFFF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계층적 구조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DC5E4F-F4BF-2FCD-819B-C41D278839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3762" y="2866151"/>
            <a:ext cx="6536475" cy="260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18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D48DF-86F0-69C0-508D-DF211B971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9CACD2F-C854-428A-1E82-74700D6D060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도서 정보를 관리하는 </a:t>
            </a:r>
            <a:r>
              <a:rPr lang="ko-KR" altLang="en-US" dirty="0" err="1"/>
              <a:t>퍼시스턴스</a:t>
            </a:r>
            <a:r>
              <a:rPr lang="ko-KR" altLang="en-US" dirty="0"/>
              <a:t> 계층 </a:t>
            </a:r>
            <a:r>
              <a:rPr lang="en-US" altLang="ko-KR" dirty="0"/>
              <a:t>- </a:t>
            </a:r>
            <a:r>
              <a:rPr lang="ko-KR" altLang="en-US" dirty="0"/>
              <a:t>저장소 객체 생성하기</a:t>
            </a:r>
            <a:r>
              <a:rPr lang="en-US" altLang="ko-KR" dirty="0"/>
              <a:t>: BookRepository.java, BookRepositoyImpl.java</a:t>
            </a:r>
            <a:endParaRPr lang="ko-KR" altLang="en-US" dirty="0"/>
          </a:p>
          <a:p>
            <a:pPr marL="266700" lvl="1" indent="0">
              <a:buNone/>
              <a:defRPr/>
            </a:pPr>
            <a:r>
              <a:rPr lang="en-US" altLang="ko-KR" b="1" dirty="0"/>
              <a:t>3. </a:t>
            </a:r>
            <a:r>
              <a:rPr lang="en-US" altLang="ko-KR" b="1" dirty="0" err="1"/>
              <a:t>BookRepositoryImpl</a:t>
            </a:r>
            <a:r>
              <a:rPr lang="en-US" altLang="ko-KR" b="1" dirty="0"/>
              <a:t> </a:t>
            </a:r>
            <a:r>
              <a:rPr lang="ko-KR" altLang="en-US" b="1" dirty="0"/>
              <a:t>클래스 생성</a:t>
            </a:r>
            <a:r>
              <a:rPr lang="en-US" altLang="ko-KR" b="1" dirty="0"/>
              <a:t>: </a:t>
            </a:r>
            <a:r>
              <a:rPr lang="en-US" altLang="ko-KR" dirty="0" err="1"/>
              <a:t>BookMarket</a:t>
            </a:r>
            <a:r>
              <a:rPr lang="en-US" altLang="ko-KR" dirty="0"/>
              <a:t> </a:t>
            </a:r>
            <a:r>
              <a:rPr lang="ko-KR" altLang="en-US" dirty="0"/>
              <a:t>프로젝트에서 마우스 오른쪽 버튼 눌러 </a:t>
            </a:r>
            <a:r>
              <a:rPr lang="en-US" altLang="ko-KR" dirty="0"/>
              <a:t>New → Class </a:t>
            </a:r>
            <a:r>
              <a:rPr lang="ko-KR" altLang="en-US" dirty="0"/>
              <a:t>선택</a:t>
            </a:r>
            <a:r>
              <a:rPr lang="en-US" altLang="ko-KR" dirty="0"/>
              <a:t>. New Java Class </a:t>
            </a:r>
            <a:r>
              <a:rPr lang="ko-KR" altLang="en-US" dirty="0"/>
              <a:t>창 나타나면 </a:t>
            </a:r>
            <a:r>
              <a:rPr lang="en-US" altLang="ko-KR" dirty="0"/>
              <a:t>Package </a:t>
            </a:r>
            <a:r>
              <a:rPr lang="ko-KR" altLang="en-US" dirty="0"/>
              <a:t>항목에 </a:t>
            </a:r>
            <a:r>
              <a:rPr lang="en-US" altLang="ko-KR" dirty="0" err="1"/>
              <a:t>com.springboot.repository</a:t>
            </a:r>
            <a:r>
              <a:rPr lang="en-US" altLang="ko-KR" dirty="0"/>
              <a:t>, Name </a:t>
            </a:r>
            <a:r>
              <a:rPr lang="ko-KR" altLang="en-US" dirty="0"/>
              <a:t>항목에 </a:t>
            </a:r>
            <a:r>
              <a:rPr lang="en-US" altLang="ko-KR" dirty="0" err="1"/>
              <a:t>BookRepositoryImpl</a:t>
            </a:r>
            <a:r>
              <a:rPr lang="en-US" altLang="ko-KR" dirty="0"/>
              <a:t> </a:t>
            </a:r>
            <a:r>
              <a:rPr lang="ko-KR" altLang="en-US" dirty="0"/>
              <a:t>입력하고 </a:t>
            </a:r>
            <a:r>
              <a:rPr lang="en-US" altLang="ko-KR" dirty="0"/>
              <a:t>Interfaces </a:t>
            </a:r>
            <a:r>
              <a:rPr lang="ko-KR" altLang="en-US" dirty="0"/>
              <a:t>항목에 </a:t>
            </a:r>
            <a:r>
              <a:rPr lang="en-US" altLang="ko-KR" dirty="0" err="1"/>
              <a:t>BookRepository</a:t>
            </a:r>
            <a:r>
              <a:rPr lang="en-US" altLang="ko-KR" dirty="0"/>
              <a:t> </a:t>
            </a:r>
            <a:r>
              <a:rPr lang="ko-KR" altLang="en-US" dirty="0"/>
              <a:t>인터페이스를 구현체로 등록한 후 </a:t>
            </a:r>
            <a:r>
              <a:rPr lang="en-US" altLang="ko-KR" dirty="0"/>
              <a:t>Finish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C69D477-B395-F28A-AA2C-2A6AD7478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계층적 구조 만들기</a:t>
            </a:r>
          </a:p>
        </p:txBody>
      </p:sp>
    </p:spTree>
    <p:extLst>
      <p:ext uri="{BB962C8B-B14F-4D97-AF65-F5344CB8AC3E}">
        <p14:creationId xmlns:p14="http://schemas.microsoft.com/office/powerpoint/2010/main" val="356003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>
              <a:buNone/>
              <a:defRPr/>
            </a:pPr>
            <a:r>
              <a:rPr lang="en-US" altLang="ko-KR" dirty="0">
                <a:latin typeface="맑은 고딕"/>
                <a:ea typeface="맑은 고딕"/>
              </a:rPr>
              <a:t>3</a:t>
            </a:r>
            <a:r>
              <a:rPr lang="en-US" altLang="ko-KR" sz="2400" dirty="0">
                <a:latin typeface="맑은 고딕"/>
                <a:ea typeface="맑은 고딕"/>
              </a:rPr>
              <a:t>.1 </a:t>
            </a:r>
            <a:r>
              <a:rPr lang="ko-KR" altLang="en-US" dirty="0">
                <a:latin typeface="맑은 고딕"/>
                <a:ea typeface="맑은 고딕"/>
              </a:rPr>
              <a:t>스프링 부트의 프로젝트 구조</a:t>
            </a:r>
            <a:endParaRPr lang="ko-KR" altLang="en-US" sz="2400" dirty="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r>
              <a:rPr lang="en-US" altLang="ko-KR" dirty="0">
                <a:latin typeface="맑은 고딕"/>
                <a:ea typeface="맑은 고딕"/>
              </a:rPr>
              <a:t>3</a:t>
            </a:r>
            <a:r>
              <a:rPr lang="en-US" altLang="ko-KR" sz="2400" dirty="0">
                <a:latin typeface="맑은 고딕"/>
                <a:ea typeface="맑은 고딕"/>
              </a:rPr>
              <a:t>.2 </a:t>
            </a:r>
            <a:r>
              <a:rPr lang="ko-KR" altLang="en-US" sz="2400" dirty="0">
                <a:latin typeface="맑은 고딕"/>
                <a:ea typeface="맑은 고딕"/>
              </a:rPr>
              <a:t>스프링 부트의 계층적 구조</a:t>
            </a:r>
          </a:p>
          <a:p>
            <a:pPr marL="0" lvl="0" indent="0">
              <a:buNone/>
              <a:defRPr/>
            </a:pPr>
            <a:r>
              <a:rPr lang="en-US" altLang="ko-KR" dirty="0">
                <a:latin typeface="맑은 고딕"/>
                <a:ea typeface="맑은 고딕"/>
              </a:rPr>
              <a:t>3</a:t>
            </a:r>
            <a:r>
              <a:rPr lang="en-US" altLang="ko-KR" sz="2400" dirty="0">
                <a:latin typeface="맑은 고딕"/>
                <a:ea typeface="맑은 고딕"/>
              </a:rPr>
              <a:t>.3 [</a:t>
            </a:r>
            <a:r>
              <a:rPr lang="ko-KR" altLang="en-US" sz="2400" dirty="0">
                <a:latin typeface="맑은 고딕"/>
                <a:ea typeface="맑은 고딕"/>
              </a:rPr>
              <a:t>도서 쇼핑몰</a:t>
            </a:r>
            <a:r>
              <a:rPr lang="en-US" altLang="ko-KR" sz="2400" dirty="0">
                <a:latin typeface="맑은 고딕"/>
                <a:ea typeface="맑은 고딕"/>
              </a:rPr>
              <a:t>] </a:t>
            </a:r>
            <a:r>
              <a:rPr lang="ko-KR" altLang="en-US" sz="2400" dirty="0">
                <a:latin typeface="맑은 고딕"/>
                <a:ea typeface="맑은 고딕"/>
              </a:rPr>
              <a:t>계층적 구조 만들기 </a:t>
            </a:r>
            <a:endParaRPr lang="ko-KR" altLang="en-US" sz="2400" b="1" dirty="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endParaRPr lang="ko-KR" altLang="en-US" sz="2400" b="1" dirty="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endParaRPr lang="ko-KR" altLang="en-US" sz="2400" b="1" dirty="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endParaRPr lang="en-US" altLang="ko-KR" sz="2400" b="1" dirty="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0F1C2-60FD-8F07-71D8-17C00431F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8CDE56F-F828-B776-873B-F3581266851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도서 정보를 관리하는 </a:t>
            </a:r>
            <a:r>
              <a:rPr lang="ko-KR" altLang="en-US" dirty="0" err="1"/>
              <a:t>퍼시스턴스</a:t>
            </a:r>
            <a:r>
              <a:rPr lang="ko-KR" altLang="en-US" dirty="0"/>
              <a:t> 계층 </a:t>
            </a:r>
            <a:r>
              <a:rPr lang="en-US" altLang="ko-KR" dirty="0"/>
              <a:t>- </a:t>
            </a:r>
            <a:r>
              <a:rPr lang="ko-KR" altLang="en-US" dirty="0"/>
              <a:t>저장소 객체 생성하기</a:t>
            </a:r>
            <a:r>
              <a:rPr lang="en-US" altLang="ko-KR" dirty="0"/>
              <a:t>: BookRepository.java, BookRepositoyImpl.java</a:t>
            </a:r>
            <a:endParaRPr lang="ko-KR" altLang="en-US" dirty="0"/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ko-KR" dirty="0"/>
              <a:t>Interfaces </a:t>
            </a:r>
            <a:r>
              <a:rPr lang="ko-KR" altLang="en-US" dirty="0"/>
              <a:t>항목에 </a:t>
            </a:r>
            <a:r>
              <a:rPr lang="en-US" altLang="ko-KR" dirty="0" err="1"/>
              <a:t>BookRepository</a:t>
            </a:r>
            <a:r>
              <a:rPr lang="en-US" altLang="ko-KR" dirty="0"/>
              <a:t> </a:t>
            </a:r>
            <a:r>
              <a:rPr lang="ko-KR" altLang="en-US" dirty="0"/>
              <a:t>인터페이스 등록하는 방법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6454A46-7169-D780-6CE1-7430C99E4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계층적 구조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50A6EC-355A-254B-EF1B-FB4CAB6ADD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535172"/>
            <a:ext cx="2870398" cy="32524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6E7D868-5768-25E8-832C-F60E42E03A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060" y="2535172"/>
            <a:ext cx="1947329" cy="2836928"/>
          </a:xfrm>
          <a:prstGeom prst="rect">
            <a:avLst/>
          </a:prstGeom>
        </p:spPr>
      </p:pic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88E9CCC7-C14D-0A70-F5C4-584D2B172F65}"/>
              </a:ext>
            </a:extLst>
          </p:cNvPr>
          <p:cNvSpPr txBox="1">
            <a:spLocks/>
          </p:cNvSpPr>
          <p:nvPr/>
        </p:nvSpPr>
        <p:spPr>
          <a:xfrm>
            <a:off x="5321300" y="2466587"/>
            <a:ext cx="3427164" cy="332105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/>
              <a:t>New Java Class </a:t>
            </a:r>
            <a:r>
              <a:rPr lang="ko-KR" altLang="en-US" dirty="0"/>
              <a:t>창에서 </a:t>
            </a:r>
            <a:r>
              <a:rPr lang="en-US" altLang="ko-KR" dirty="0"/>
              <a:t>Add </a:t>
            </a:r>
            <a:r>
              <a:rPr lang="ko-KR" altLang="en-US" dirty="0"/>
              <a:t>클릭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 err="1"/>
              <a:t>BookRepository</a:t>
            </a:r>
            <a:r>
              <a:rPr lang="en-US" altLang="ko-KR" dirty="0"/>
              <a:t> </a:t>
            </a:r>
            <a:r>
              <a:rPr lang="ko-KR" altLang="en-US" dirty="0"/>
              <a:t>검색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검색 목록에서 </a:t>
            </a:r>
            <a:r>
              <a:rPr lang="en-US" altLang="ko-KR" dirty="0" err="1"/>
              <a:t>BookRepository</a:t>
            </a:r>
            <a:r>
              <a:rPr lang="en-US" altLang="ko-KR" dirty="0"/>
              <a:t> </a:t>
            </a:r>
            <a:r>
              <a:rPr lang="ko-KR" altLang="en-US" dirty="0"/>
              <a:t>인터페이스 선택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/>
              <a:t>OK </a:t>
            </a:r>
            <a:r>
              <a:rPr lang="ko-KR" altLang="en-US" dirty="0"/>
              <a:t>클릭해 </a:t>
            </a:r>
            <a:r>
              <a:rPr lang="en-US" altLang="ko-KR" dirty="0"/>
              <a:t>Interfaces </a:t>
            </a:r>
            <a:r>
              <a:rPr lang="ko-KR" altLang="en-US" dirty="0"/>
              <a:t>항목에 등록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ko-KR" altLang="en-US" dirty="0"/>
          </a:p>
          <a:p>
            <a:pPr lvl="1">
              <a:defRPr/>
            </a:pPr>
            <a:endParaRPr lang="ko-KR" altLang="en-US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Font typeface="Arial"/>
              <a:buNone/>
              <a:defRPr/>
            </a:pPr>
            <a:endParaRPr lang="en-US" altLang="ko-KR" dirty="0"/>
          </a:p>
          <a:p>
            <a:pPr marL="447675" lvl="2" indent="0">
              <a:buFont typeface="Arial"/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2261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D9789-38A4-65DD-5A56-EB581BA62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85E977B-1E39-9553-1228-E447EF21ACE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32998" cy="5400600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도서 정보를 관리하는 </a:t>
            </a:r>
            <a:r>
              <a:rPr lang="ko-KR" altLang="en-US" dirty="0" err="1"/>
              <a:t>퍼시스턴스</a:t>
            </a:r>
            <a:r>
              <a:rPr lang="ko-KR" altLang="en-US" dirty="0"/>
              <a:t> 계층 </a:t>
            </a:r>
            <a:r>
              <a:rPr lang="en-US" altLang="ko-KR" dirty="0"/>
              <a:t>- </a:t>
            </a:r>
            <a:r>
              <a:rPr lang="ko-KR" altLang="en-US" dirty="0"/>
              <a:t>저장소 객체 생성하기</a:t>
            </a:r>
            <a:r>
              <a:rPr lang="en-US" altLang="ko-KR" dirty="0"/>
              <a:t>: BookRepository.java, BookRepositoyImpl.java</a:t>
            </a:r>
            <a:endParaRPr lang="ko-KR" altLang="en-US" dirty="0"/>
          </a:p>
          <a:p>
            <a:pPr marL="266700" lvl="1" indent="0">
              <a:buNone/>
              <a:defRPr/>
            </a:pPr>
            <a:r>
              <a:rPr lang="en-US" altLang="ko-KR" b="1" dirty="0"/>
              <a:t>4. </a:t>
            </a:r>
            <a:r>
              <a:rPr lang="ko-KR" altLang="en-US" b="1" dirty="0"/>
              <a:t>멤버 변수와 기본 생성자 작성</a:t>
            </a:r>
            <a:r>
              <a:rPr lang="en-US" altLang="ko-KR" b="1" dirty="0"/>
              <a:t>: </a:t>
            </a:r>
            <a:r>
              <a:rPr lang="ko-KR" altLang="en-US" dirty="0"/>
              <a:t>생성된 </a:t>
            </a:r>
            <a:r>
              <a:rPr lang="en-US" altLang="ko-KR" dirty="0" err="1"/>
              <a:t>BookRepositoryImpl</a:t>
            </a:r>
            <a:r>
              <a:rPr lang="en-US" altLang="ko-KR" dirty="0"/>
              <a:t> </a:t>
            </a:r>
            <a:r>
              <a:rPr lang="ko-KR" altLang="en-US" dirty="0"/>
              <a:t>클래스 다음과 같이 작성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37614A0-003C-BAA8-5E40-B5F4591D9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계층적 구조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347DFC-F52F-0DCE-32B0-297EF4A83F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879" y="2474818"/>
            <a:ext cx="2848241" cy="412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3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A86D2-8DAE-02DD-7694-FEF6158DA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38E8019-B402-6FCD-BB84-29E9F65C753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32998" cy="5400600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도서 정보를 관리하는 </a:t>
            </a:r>
            <a:r>
              <a:rPr lang="ko-KR" altLang="en-US" dirty="0" err="1"/>
              <a:t>퍼시스턴스</a:t>
            </a:r>
            <a:r>
              <a:rPr lang="ko-KR" altLang="en-US" dirty="0"/>
              <a:t> 계층 </a:t>
            </a:r>
            <a:r>
              <a:rPr lang="en-US" altLang="ko-KR" dirty="0"/>
              <a:t>- </a:t>
            </a:r>
            <a:r>
              <a:rPr lang="ko-KR" altLang="en-US" dirty="0"/>
              <a:t>저장소 객체 생성하기</a:t>
            </a:r>
            <a:r>
              <a:rPr lang="en-US" altLang="ko-KR" dirty="0"/>
              <a:t>: BookRepository.java, BookRepositoyImpl.java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 err="1"/>
              <a:t>listOfBooks</a:t>
            </a:r>
            <a:r>
              <a:rPr lang="ko-KR" altLang="en-US" dirty="0"/>
              <a:t>는 도서 목록 저장 위한 </a:t>
            </a:r>
            <a:r>
              <a:rPr lang="en-US" altLang="ko-KR" dirty="0" err="1"/>
              <a:t>ArrayList</a:t>
            </a:r>
            <a:r>
              <a:rPr lang="en-US" altLang="ko-KR" dirty="0"/>
              <a:t>&lt;Book&gt; </a:t>
            </a:r>
            <a:r>
              <a:rPr lang="ko-KR" altLang="en-US" dirty="0"/>
              <a:t>객체 타입의 변수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기본 생성자 만든 후 상품 정보 </a:t>
            </a:r>
            <a:r>
              <a:rPr lang="en-US" altLang="ko-KR" dirty="0"/>
              <a:t>3</a:t>
            </a:r>
            <a:r>
              <a:rPr lang="ko-KR" altLang="en-US" dirty="0"/>
              <a:t>개 설정하고 </a:t>
            </a:r>
            <a:r>
              <a:rPr lang="en-US" altLang="ko-KR" dirty="0" err="1"/>
              <a:t>ArrayList</a:t>
            </a:r>
            <a:r>
              <a:rPr lang="en-US" altLang="ko-KR" dirty="0"/>
              <a:t>&lt;Book&gt; </a:t>
            </a:r>
            <a:r>
              <a:rPr lang="ko-KR" altLang="en-US" dirty="0"/>
              <a:t>객체 타입의 변수 </a:t>
            </a:r>
            <a:r>
              <a:rPr lang="en-US" altLang="ko-KR" dirty="0" err="1"/>
              <a:t>listOfBooks</a:t>
            </a:r>
            <a:r>
              <a:rPr lang="ko-KR" altLang="en-US" dirty="0"/>
              <a:t>에 저장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027EF33-EDF8-343D-0567-32D288BBA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계층적 구조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5363B0-504F-3CA7-66C7-83E960410D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9039" y="2112675"/>
            <a:ext cx="3125921" cy="288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22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99844-DC03-7FAB-092F-DFA236D10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82661B5-E24E-72BF-3746-1BD53F1BCEF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도서 정보를 관리하는 </a:t>
            </a:r>
            <a:r>
              <a:rPr lang="ko-KR" altLang="en-US" dirty="0" err="1"/>
              <a:t>퍼시스턴스</a:t>
            </a:r>
            <a:r>
              <a:rPr lang="ko-KR" altLang="en-US" dirty="0"/>
              <a:t> 계층 </a:t>
            </a:r>
            <a:r>
              <a:rPr lang="en-US" altLang="ko-KR" dirty="0"/>
              <a:t>- </a:t>
            </a:r>
            <a:r>
              <a:rPr lang="ko-KR" altLang="en-US" dirty="0"/>
              <a:t>저장소 객체 생성하기</a:t>
            </a:r>
            <a:r>
              <a:rPr lang="en-US" altLang="ko-KR" dirty="0"/>
              <a:t>: BookRepository.java, BookRepositoyImpl.java</a:t>
            </a:r>
            <a:endParaRPr lang="ko-KR" altLang="en-US" dirty="0"/>
          </a:p>
          <a:p>
            <a:pPr marL="266700" lvl="1" indent="0">
              <a:buNone/>
              <a:defRPr/>
            </a:pPr>
            <a:r>
              <a:rPr lang="en-US" altLang="ko-KR" b="1" dirty="0"/>
              <a:t>5. </a:t>
            </a:r>
            <a:r>
              <a:rPr lang="ko-KR" altLang="en-US" b="1" dirty="0"/>
              <a:t>도서 목록을 가져오는 메서드 추가</a:t>
            </a:r>
            <a:r>
              <a:rPr lang="en-US" altLang="ko-KR" b="1" dirty="0"/>
              <a:t>: </a:t>
            </a:r>
            <a:r>
              <a:rPr lang="en-US" altLang="ko-KR" dirty="0" err="1"/>
              <a:t>BookRepositoryImpl</a:t>
            </a:r>
            <a:r>
              <a:rPr lang="en-US" altLang="ko-KR" dirty="0"/>
              <a:t> </a:t>
            </a:r>
            <a:r>
              <a:rPr lang="ko-KR" altLang="en-US" dirty="0"/>
              <a:t>클래스에 다음 내용 추가로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객체 타입의 변수 </a:t>
            </a:r>
            <a:r>
              <a:rPr lang="en-US" altLang="ko-KR" dirty="0" err="1"/>
              <a:t>listOfBooks</a:t>
            </a:r>
            <a:r>
              <a:rPr lang="ko-KR" altLang="en-US" dirty="0"/>
              <a:t>에 저장된 모든 도서 목록 가져오는 메서드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ACD36A8-5558-07EF-4093-4E65DFE33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계층적 구조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2A7384-75A1-A7CE-1401-45E911952A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353" y="2708325"/>
            <a:ext cx="6333294" cy="17440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8052DD-DB1C-BF24-311F-514B1BED0D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353" y="4403300"/>
            <a:ext cx="6333294" cy="150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35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1E2C0-C64A-97A9-EDE7-540A6340A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D8F8CBA-82C0-225B-6CF1-B190A6E4BC2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요청한 도서 목록을 반환하는 비즈니스 계층</a:t>
            </a:r>
          </a:p>
          <a:p>
            <a:pPr marL="266700" lvl="1" indent="0">
              <a:buNone/>
              <a:defRPr/>
            </a:pPr>
            <a:r>
              <a:rPr lang="ko-KR" altLang="en-US" dirty="0"/>
              <a:t>비즈니스 계층</a:t>
            </a:r>
            <a:r>
              <a:rPr lang="en-US" altLang="ko-KR" dirty="0"/>
              <a:t>(business layer)</a:t>
            </a:r>
            <a:r>
              <a:rPr lang="ko-KR" altLang="en-US" dirty="0"/>
              <a:t>은 애플리케이션이 제공하는 포괄적인 서비스를 표현하는 계층으로 프레젠테이션 계층과 </a:t>
            </a:r>
            <a:r>
              <a:rPr lang="ko-KR" altLang="en-US" dirty="0" err="1"/>
              <a:t>퍼시스턴스</a:t>
            </a:r>
            <a:r>
              <a:rPr lang="ko-KR" altLang="en-US" dirty="0"/>
              <a:t> 계층 사이 연결</a:t>
            </a:r>
            <a:r>
              <a:rPr lang="en-US" altLang="ko-KR" dirty="0"/>
              <a:t>. @Service </a:t>
            </a:r>
            <a:r>
              <a:rPr lang="ko-KR" altLang="en-US" dirty="0" err="1"/>
              <a:t>애너테이션으로</a:t>
            </a:r>
            <a:r>
              <a:rPr lang="ko-KR" altLang="en-US" dirty="0"/>
              <a:t> 표현할 수 있고 특정 클래스에 </a:t>
            </a:r>
            <a:r>
              <a:rPr lang="en-US" altLang="ko-KR" dirty="0"/>
              <a:t>@Service</a:t>
            </a:r>
            <a:r>
              <a:rPr lang="ko-KR" altLang="en-US" dirty="0"/>
              <a:t>를 선언하면 해당 클래스가 서비스 객체임을 나타냄</a:t>
            </a: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34F608B-E521-7F71-39DD-F5E758CE9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계층적 구조 만들기</a:t>
            </a:r>
          </a:p>
        </p:txBody>
      </p:sp>
    </p:spTree>
    <p:extLst>
      <p:ext uri="{BB962C8B-B14F-4D97-AF65-F5344CB8AC3E}">
        <p14:creationId xmlns:p14="http://schemas.microsoft.com/office/powerpoint/2010/main" val="145062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5DD87-F91D-23CA-4EA5-9AE7221A6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2E9DFD7-E3C9-572A-EF04-45C84CF47BC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요청한 도서 목록을 반환하는 비즈니스 계층 </a:t>
            </a:r>
            <a:r>
              <a:rPr lang="en-US" altLang="ko-KR" dirty="0"/>
              <a:t>- </a:t>
            </a:r>
            <a:r>
              <a:rPr lang="ko-KR" altLang="en-US" dirty="0"/>
              <a:t>서비스 객체 생성하기</a:t>
            </a:r>
            <a:r>
              <a:rPr lang="en-US" altLang="ko-KR" dirty="0"/>
              <a:t>: BookServeice.java, BookServiceImpl.java</a:t>
            </a:r>
            <a:endParaRPr lang="ko-KR" altLang="en-US" dirty="0"/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en-US" altLang="ko-KR" b="1" dirty="0" err="1"/>
              <a:t>BookService</a:t>
            </a:r>
            <a:r>
              <a:rPr lang="en-US" altLang="ko-KR" b="1" dirty="0"/>
              <a:t> </a:t>
            </a:r>
            <a:r>
              <a:rPr lang="ko-KR" altLang="en-US" b="1" dirty="0"/>
              <a:t>인터페이스 생성</a:t>
            </a:r>
            <a:r>
              <a:rPr lang="en-US" altLang="ko-KR" b="1" dirty="0"/>
              <a:t>: </a:t>
            </a:r>
            <a:r>
              <a:rPr lang="en-US" altLang="ko-KR" dirty="0" err="1"/>
              <a:t>BookMarket</a:t>
            </a:r>
            <a:r>
              <a:rPr lang="en-US" altLang="ko-KR" dirty="0"/>
              <a:t> </a:t>
            </a:r>
            <a:r>
              <a:rPr lang="ko-KR" altLang="en-US" dirty="0"/>
              <a:t>프로젝트에서 마우스 오른쪽 버튼 눌러 </a:t>
            </a:r>
            <a:r>
              <a:rPr lang="en-US" altLang="ko-KR" dirty="0"/>
              <a:t>New→ Interface </a:t>
            </a:r>
            <a:r>
              <a:rPr lang="ko-KR" altLang="en-US" dirty="0"/>
              <a:t>선택</a:t>
            </a:r>
            <a:r>
              <a:rPr lang="en-US" altLang="ko-KR" dirty="0"/>
              <a:t>. New Java Interface </a:t>
            </a:r>
            <a:r>
              <a:rPr lang="ko-KR" altLang="en-US" dirty="0"/>
              <a:t>창에서 </a:t>
            </a:r>
            <a:r>
              <a:rPr lang="en-US" altLang="ko-KR" dirty="0"/>
              <a:t>Package </a:t>
            </a:r>
            <a:r>
              <a:rPr lang="ko-KR" altLang="en-US" dirty="0"/>
              <a:t>항목에 </a:t>
            </a:r>
            <a:r>
              <a:rPr lang="en-US" altLang="ko-KR" dirty="0" err="1"/>
              <a:t>com.springboot.service</a:t>
            </a:r>
            <a:r>
              <a:rPr lang="en-US" altLang="ko-KR" dirty="0"/>
              <a:t>, Name </a:t>
            </a:r>
            <a:r>
              <a:rPr lang="ko-KR" altLang="en-US" dirty="0"/>
              <a:t>항목에 </a:t>
            </a:r>
            <a:r>
              <a:rPr lang="en-US" altLang="ko-KR" dirty="0" err="1"/>
              <a:t>BookService</a:t>
            </a:r>
            <a:r>
              <a:rPr lang="en-US" altLang="ko-KR" dirty="0"/>
              <a:t> </a:t>
            </a:r>
            <a:r>
              <a:rPr lang="ko-KR" altLang="en-US" dirty="0"/>
              <a:t>입력하고 </a:t>
            </a:r>
            <a:r>
              <a:rPr lang="en-US" altLang="ko-KR" dirty="0"/>
              <a:t>Finish </a:t>
            </a:r>
            <a:r>
              <a:rPr lang="ko-KR" altLang="en-US" dirty="0"/>
              <a:t>클릭</a:t>
            </a: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2ED32F7-12C9-255C-B5F6-9F237F12A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계층적 구조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8AA445-90C2-6E99-3337-827E00685D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870" y="2941851"/>
            <a:ext cx="3808260" cy="365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75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EC40A-A50F-39C6-C4B3-5AD645CC5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4550B52-C11C-D1F5-EE6C-8C33A32A521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요청한 도서 목록을 반환하는 비즈니스 계층 </a:t>
            </a:r>
            <a:r>
              <a:rPr lang="en-US" altLang="ko-KR" dirty="0"/>
              <a:t>- </a:t>
            </a:r>
            <a:r>
              <a:rPr lang="ko-KR" altLang="en-US" dirty="0"/>
              <a:t>서비스 객체 생성하기</a:t>
            </a:r>
            <a:r>
              <a:rPr lang="en-US" altLang="ko-KR" dirty="0"/>
              <a:t>: BookServeice.java, BookServiceImpl.java</a:t>
            </a:r>
            <a:endParaRPr lang="ko-KR" altLang="en-US" dirty="0"/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도서 목록을 가져오는 메서드 작성</a:t>
            </a:r>
            <a:r>
              <a:rPr lang="en-US" altLang="ko-KR" b="1" dirty="0"/>
              <a:t>: </a:t>
            </a:r>
            <a:r>
              <a:rPr lang="ko-KR" altLang="en-US" dirty="0"/>
              <a:t>생성된 </a:t>
            </a:r>
            <a:r>
              <a:rPr lang="en-US" altLang="ko-KR" dirty="0" err="1"/>
              <a:t>BookService</a:t>
            </a:r>
            <a:r>
              <a:rPr lang="en-US" altLang="ko-KR" dirty="0"/>
              <a:t> </a:t>
            </a:r>
            <a:r>
              <a:rPr lang="ko-KR" altLang="en-US" dirty="0"/>
              <a:t>인터페이스에 다음과 같이 메서드 작성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21BB8B6-5BE2-BDA6-C0F5-1A38C5A82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계층적 구조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84C6F3-AAC9-33EE-C532-6403C2BE9E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9203" y="2846265"/>
            <a:ext cx="6965593" cy="219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4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6D3DC-EC1D-B1F5-4266-4E6CDA42D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1EE9B71-3BC7-21F7-C14A-E6E7109F5B8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요청한 도서 목록을 반환하는 비즈니스 계층 </a:t>
            </a:r>
            <a:r>
              <a:rPr lang="en-US" altLang="ko-KR" dirty="0"/>
              <a:t>- </a:t>
            </a:r>
            <a:r>
              <a:rPr lang="ko-KR" altLang="en-US" dirty="0"/>
              <a:t>서비스 객체 생성하기</a:t>
            </a:r>
            <a:r>
              <a:rPr lang="en-US" altLang="ko-KR" dirty="0"/>
              <a:t>: BookServeice.java, BookServiceImpl.java</a:t>
            </a:r>
            <a:endParaRPr lang="ko-KR" altLang="en-US" dirty="0"/>
          </a:p>
          <a:p>
            <a:pPr marL="266700" lvl="1" indent="0">
              <a:buNone/>
              <a:defRPr/>
            </a:pPr>
            <a:r>
              <a:rPr lang="en-US" altLang="ko-KR" b="1" dirty="0"/>
              <a:t>3. </a:t>
            </a:r>
            <a:r>
              <a:rPr lang="en-US" altLang="ko-KR" b="1" dirty="0" err="1"/>
              <a:t>BookServiceImpl</a:t>
            </a:r>
            <a:r>
              <a:rPr lang="en-US" altLang="ko-KR" b="1" dirty="0"/>
              <a:t> </a:t>
            </a:r>
            <a:r>
              <a:rPr lang="ko-KR" altLang="en-US" b="1" dirty="0"/>
              <a:t>클래스 생성</a:t>
            </a:r>
            <a:r>
              <a:rPr lang="en-US" altLang="ko-KR" b="1" dirty="0"/>
              <a:t>: </a:t>
            </a:r>
            <a:r>
              <a:rPr lang="en-US" altLang="ko-KR" dirty="0" err="1"/>
              <a:t>BookMarket</a:t>
            </a:r>
            <a:r>
              <a:rPr lang="en-US" altLang="ko-KR" dirty="0"/>
              <a:t> </a:t>
            </a:r>
            <a:r>
              <a:rPr lang="ko-KR" altLang="en-US" dirty="0"/>
              <a:t>프로젝트에서 마우스 오른쪽 버튼을 눌러 </a:t>
            </a:r>
            <a:r>
              <a:rPr lang="en-US" altLang="ko-KR" dirty="0"/>
              <a:t>New→ Class </a:t>
            </a:r>
            <a:r>
              <a:rPr lang="ko-KR" altLang="en-US" dirty="0"/>
              <a:t>선택</a:t>
            </a:r>
            <a:r>
              <a:rPr lang="en-US" altLang="ko-KR" dirty="0"/>
              <a:t>. New Java Class </a:t>
            </a:r>
            <a:r>
              <a:rPr lang="ko-KR" altLang="en-US" dirty="0"/>
              <a:t>창에서 </a:t>
            </a:r>
            <a:r>
              <a:rPr lang="en-US" altLang="ko-KR" dirty="0"/>
              <a:t>Package </a:t>
            </a:r>
            <a:r>
              <a:rPr lang="ko-KR" altLang="en-US" dirty="0"/>
              <a:t>항목에 </a:t>
            </a:r>
            <a:r>
              <a:rPr lang="en-US" altLang="ko-KR" dirty="0" err="1"/>
              <a:t>com.springboot.service</a:t>
            </a:r>
            <a:r>
              <a:rPr lang="en-US" altLang="ko-KR" dirty="0"/>
              <a:t>, Name </a:t>
            </a:r>
            <a:r>
              <a:rPr lang="ko-KR" altLang="en-US" dirty="0"/>
              <a:t>항목에 </a:t>
            </a:r>
            <a:r>
              <a:rPr lang="en-US" altLang="ko-KR" dirty="0" err="1"/>
              <a:t>BookServiceImpl</a:t>
            </a:r>
            <a:r>
              <a:rPr lang="en-US" altLang="ko-KR" dirty="0"/>
              <a:t>, Interfaces </a:t>
            </a:r>
            <a:r>
              <a:rPr lang="ko-KR" altLang="en-US" dirty="0"/>
              <a:t>항목에 </a:t>
            </a:r>
            <a:r>
              <a:rPr lang="en-US" altLang="ko-KR" dirty="0" err="1"/>
              <a:t>BookService</a:t>
            </a:r>
            <a:r>
              <a:rPr lang="en-US" altLang="ko-KR" dirty="0"/>
              <a:t> </a:t>
            </a:r>
            <a:r>
              <a:rPr lang="ko-KR" altLang="en-US" dirty="0"/>
              <a:t>인터페이스를 등록한 후 </a:t>
            </a:r>
            <a:r>
              <a:rPr lang="en-US" altLang="ko-KR" dirty="0"/>
              <a:t>Finish </a:t>
            </a:r>
            <a:r>
              <a:rPr lang="ko-KR" altLang="en-US" dirty="0"/>
              <a:t>클릭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8AAD8E2-48CF-9EE5-FDF2-AC47633AC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계층적 구조 만들기</a:t>
            </a:r>
          </a:p>
        </p:txBody>
      </p:sp>
    </p:spTree>
    <p:extLst>
      <p:ext uri="{BB962C8B-B14F-4D97-AF65-F5344CB8AC3E}">
        <p14:creationId xmlns:p14="http://schemas.microsoft.com/office/powerpoint/2010/main" val="26365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79F32-5C1F-D238-38ED-1230264E9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BA9EBEE-11EF-AA6F-3E76-CB1B8FF5311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요청한 도서 목록을 반환하는 비즈니스 계층 </a:t>
            </a:r>
            <a:r>
              <a:rPr lang="en-US" altLang="ko-KR" dirty="0"/>
              <a:t>- </a:t>
            </a:r>
            <a:r>
              <a:rPr lang="ko-KR" altLang="en-US" dirty="0"/>
              <a:t>서비스 객체 생성하기</a:t>
            </a:r>
            <a:r>
              <a:rPr lang="en-US" altLang="ko-KR" dirty="0"/>
              <a:t>: BookServeice.java, BookServiceImpl.java</a:t>
            </a:r>
            <a:endParaRPr lang="ko-KR" altLang="en-US" dirty="0"/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ko-KR" dirty="0"/>
              <a:t>Interfaces </a:t>
            </a:r>
            <a:r>
              <a:rPr lang="ko-KR" altLang="en-US" dirty="0"/>
              <a:t>항목에 </a:t>
            </a:r>
            <a:r>
              <a:rPr lang="en-US" altLang="ko-KR" dirty="0" err="1"/>
              <a:t>BookService</a:t>
            </a:r>
            <a:r>
              <a:rPr lang="en-US" altLang="ko-KR" dirty="0"/>
              <a:t> </a:t>
            </a:r>
            <a:r>
              <a:rPr lang="ko-KR" altLang="en-US" dirty="0"/>
              <a:t>인터페이스를 등록하는 방법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E04F168-E44A-D0D2-5EB8-DB7EBC765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계층적 구조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03DFBA-7819-75E2-6AF9-9A6AE3A31B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2565230"/>
            <a:ext cx="2939036" cy="33200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1023CDB-B10B-C5C2-7A1E-77B7DBAA0D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793" y="2872075"/>
            <a:ext cx="2164429" cy="3013224"/>
          </a:xfrm>
          <a:prstGeom prst="rect">
            <a:avLst/>
          </a:prstGeom>
        </p:spPr>
      </p:pic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F3306A8B-2259-F7DC-611C-19E0044AA5DD}"/>
              </a:ext>
            </a:extLst>
          </p:cNvPr>
          <p:cNvSpPr txBox="1">
            <a:spLocks/>
          </p:cNvSpPr>
          <p:nvPr/>
        </p:nvSpPr>
        <p:spPr>
          <a:xfrm>
            <a:off x="5523761" y="2564249"/>
            <a:ext cx="3427164" cy="332105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/>
              <a:t>New Java Class </a:t>
            </a:r>
            <a:r>
              <a:rPr lang="ko-KR" altLang="en-US" dirty="0"/>
              <a:t>창에서 </a:t>
            </a:r>
            <a:r>
              <a:rPr lang="en-US" altLang="ko-KR" dirty="0"/>
              <a:t>Add </a:t>
            </a:r>
            <a:r>
              <a:rPr lang="ko-KR" altLang="en-US" dirty="0"/>
              <a:t>클릭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 err="1"/>
              <a:t>BookService</a:t>
            </a:r>
            <a:r>
              <a:rPr lang="en-US" altLang="ko-KR" dirty="0"/>
              <a:t> </a:t>
            </a:r>
            <a:r>
              <a:rPr lang="ko-KR" altLang="en-US" dirty="0"/>
              <a:t>검색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검색 목록에서 </a:t>
            </a:r>
            <a:r>
              <a:rPr lang="en-US" altLang="ko-KR" dirty="0" err="1"/>
              <a:t>BookService</a:t>
            </a:r>
            <a:r>
              <a:rPr lang="en-US" altLang="ko-KR" dirty="0"/>
              <a:t> </a:t>
            </a:r>
            <a:r>
              <a:rPr lang="ko-KR" altLang="en-US" dirty="0"/>
              <a:t>인터페이스 선택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/>
              <a:t>OK </a:t>
            </a:r>
            <a:r>
              <a:rPr lang="ko-KR" altLang="en-US" dirty="0"/>
              <a:t>클릭해 </a:t>
            </a:r>
            <a:r>
              <a:rPr lang="en-US" altLang="ko-KR" dirty="0"/>
              <a:t>Interfaces </a:t>
            </a:r>
            <a:r>
              <a:rPr lang="ko-KR" altLang="en-US" dirty="0"/>
              <a:t>항목에 등록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0472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B4FA7-D240-32C2-6ADB-C283EF099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1DE0D98-1544-B435-A80A-74CD92E204C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요청한 도서 목록을 반환하는 비즈니스 계층 </a:t>
            </a:r>
            <a:r>
              <a:rPr lang="en-US" altLang="ko-KR" dirty="0"/>
              <a:t>- </a:t>
            </a:r>
            <a:r>
              <a:rPr lang="ko-KR" altLang="en-US" dirty="0"/>
              <a:t>서비스 객체 생성하기</a:t>
            </a:r>
            <a:r>
              <a:rPr lang="en-US" altLang="ko-KR" dirty="0"/>
              <a:t>: BookServeice.java, BookServiceImpl.java</a:t>
            </a:r>
            <a:endParaRPr lang="ko-KR" altLang="en-US" dirty="0"/>
          </a:p>
          <a:p>
            <a:pPr marL="266700" lvl="1" indent="0">
              <a:buNone/>
              <a:defRPr/>
            </a:pPr>
            <a:r>
              <a:rPr lang="en-US" altLang="ko-KR" b="1" dirty="0"/>
              <a:t>4. </a:t>
            </a:r>
            <a:r>
              <a:rPr lang="ko-KR" altLang="en-US" b="1" dirty="0"/>
              <a:t>도서 목록을 가져오는 메서드 작성</a:t>
            </a:r>
            <a:r>
              <a:rPr lang="en-US" altLang="ko-KR" b="1" dirty="0"/>
              <a:t>: </a:t>
            </a:r>
            <a:r>
              <a:rPr lang="ko-KR" altLang="en-US" dirty="0"/>
              <a:t>생성된 </a:t>
            </a:r>
            <a:r>
              <a:rPr lang="en-US" altLang="ko-KR" dirty="0" err="1"/>
              <a:t>BookServiceImpl</a:t>
            </a:r>
            <a:r>
              <a:rPr lang="en-US" altLang="ko-KR" dirty="0"/>
              <a:t> </a:t>
            </a:r>
            <a:r>
              <a:rPr lang="ko-KR" altLang="en-US" dirty="0"/>
              <a:t>클래스에 다음과 같이 메서드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 err="1"/>
              <a:t>BookRepository</a:t>
            </a:r>
            <a:r>
              <a:rPr lang="en-US" altLang="ko-KR" dirty="0"/>
              <a:t> </a:t>
            </a:r>
            <a:r>
              <a:rPr lang="ko-KR" altLang="en-US" dirty="0"/>
              <a:t>인터페이스에 저장된 모든 도서 목록을 가져오는 메서드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6E740B7-34F9-C1A8-0DA6-5A2D6F706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계층적 구조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B966B3-E7E9-BF3B-8E97-B310398672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95" y="2677170"/>
            <a:ext cx="4441693" cy="15805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7C4AC5C-274A-028F-D376-1833FC3C8E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95" y="4257686"/>
            <a:ext cx="4441692" cy="159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51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342900" y="3429000"/>
            <a:ext cx="8477250" cy="938937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스프링 부트의 프로젝트 구조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572" y="191624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01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A537-EA64-7632-D897-D7A6E421E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DEEE0A2-1893-3E55-45BE-5F477BBDF51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MVC</a:t>
            </a:r>
            <a:r>
              <a:rPr lang="ko-KR" altLang="en-US" dirty="0"/>
              <a:t>를 담당하는 프레젠테이션 계층</a:t>
            </a:r>
          </a:p>
          <a:p>
            <a:pPr lvl="1">
              <a:defRPr/>
            </a:pPr>
            <a:r>
              <a:rPr lang="ko-KR" altLang="en-US" dirty="0"/>
              <a:t>프레젠테이션 계층은 웹 브라우저로 들어오는 요청을 처리하고 그 결과를 웹 브라우저에 표현함</a:t>
            </a:r>
            <a:r>
              <a:rPr lang="en-US" altLang="ko-KR" dirty="0"/>
              <a:t>. </a:t>
            </a:r>
            <a:r>
              <a:rPr lang="ko-KR" altLang="en-US" dirty="0"/>
              <a:t>프레젠테이션 계층은 웹에서 들어오는 요청을 처리하는 자바 클래스인 컨트롤러</a:t>
            </a:r>
            <a:r>
              <a:rPr lang="en-US" altLang="ko-KR" dirty="0"/>
              <a:t>, </a:t>
            </a:r>
            <a:r>
              <a:rPr lang="ko-KR" altLang="en-US" dirty="0"/>
              <a:t>웹 요청의 처리 결과를 웹 브라우저에 보여 주는 웹 페이지인 뷰</a:t>
            </a:r>
            <a:r>
              <a:rPr lang="en-US" altLang="ko-KR" dirty="0"/>
              <a:t>, </a:t>
            </a:r>
            <a:r>
              <a:rPr lang="ko-KR" altLang="en-US" dirty="0"/>
              <a:t>웹 페이지에 출력할 데이터인 모델을 포함</a:t>
            </a:r>
            <a:r>
              <a:rPr lang="en-US" altLang="ko-KR" dirty="0"/>
              <a:t>.</a:t>
            </a:r>
          </a:p>
          <a:p>
            <a:pPr lvl="1">
              <a:defRPr/>
            </a:pPr>
            <a:r>
              <a:rPr lang="ko-KR" altLang="en-US" dirty="0"/>
              <a:t>컨트롤러는 </a:t>
            </a:r>
            <a:r>
              <a:rPr lang="en-US" altLang="ko-KR" dirty="0"/>
              <a:t>@Controller</a:t>
            </a:r>
            <a:r>
              <a:rPr lang="ko-KR" altLang="en-US" dirty="0"/>
              <a:t>로 표현하고 뷰는 </a:t>
            </a:r>
            <a:r>
              <a:rPr lang="ko-KR" altLang="en-US" dirty="0" err="1"/>
              <a:t>타임리프</a:t>
            </a:r>
            <a:r>
              <a:rPr lang="en-US" altLang="ko-KR" dirty="0"/>
              <a:t>(</a:t>
            </a:r>
            <a:r>
              <a:rPr lang="en-US" altLang="ko-KR" dirty="0" err="1"/>
              <a:t>Thymeleaf</a:t>
            </a:r>
            <a:r>
              <a:rPr lang="en-US" altLang="ko-KR" dirty="0"/>
              <a:t>) </a:t>
            </a:r>
            <a:r>
              <a:rPr lang="ko-KR" altLang="en-US" dirty="0"/>
              <a:t>템플릿 엔진을 적용하여 웹 페이지로 표현</a:t>
            </a:r>
            <a:r>
              <a:rPr lang="en-US" altLang="ko-KR" dirty="0"/>
              <a:t>.</a:t>
            </a:r>
          </a:p>
          <a:p>
            <a:pPr marL="266700" lvl="1" indent="0">
              <a:buNone/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8B73FB5-9837-F20A-A1DA-19DCC2E16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계층적 구조 만들기</a:t>
            </a:r>
          </a:p>
        </p:txBody>
      </p:sp>
    </p:spTree>
    <p:extLst>
      <p:ext uri="{BB962C8B-B14F-4D97-AF65-F5344CB8AC3E}">
        <p14:creationId xmlns:p14="http://schemas.microsoft.com/office/powerpoint/2010/main" val="317602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D935C-F9EA-C97D-85C7-98AB64F47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06B2C88-0B92-AFC4-4066-F719752B81B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MVC</a:t>
            </a:r>
            <a:r>
              <a:rPr lang="ko-KR" altLang="en-US" dirty="0"/>
              <a:t>를 담당하는 프레젠테이션 계층 </a:t>
            </a:r>
            <a:r>
              <a:rPr lang="en-US" altLang="ko-KR" dirty="0"/>
              <a:t>- </a:t>
            </a:r>
            <a:r>
              <a:rPr lang="ko-KR" altLang="en-US" dirty="0"/>
              <a:t>요청한 도서 목록을 호출하는 컨트롤러 구현하기</a:t>
            </a:r>
            <a:r>
              <a:rPr lang="en-US" altLang="ko-KR" dirty="0"/>
              <a:t>: BookController.java</a:t>
            </a:r>
            <a:endParaRPr lang="ko-KR" altLang="en-US" dirty="0"/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en-US" altLang="ko-KR" b="1" dirty="0" err="1"/>
              <a:t>BookController</a:t>
            </a:r>
            <a:r>
              <a:rPr lang="en-US" altLang="ko-KR" b="1" dirty="0"/>
              <a:t> </a:t>
            </a:r>
            <a:r>
              <a:rPr lang="ko-KR" altLang="en-US" b="1" dirty="0"/>
              <a:t>클래스 생성</a:t>
            </a:r>
            <a:r>
              <a:rPr lang="en-US" altLang="ko-KR" b="1" dirty="0"/>
              <a:t>: </a:t>
            </a:r>
            <a:r>
              <a:rPr lang="en-US" altLang="ko-KR" dirty="0"/>
              <a:t>/ </a:t>
            </a:r>
            <a:r>
              <a:rPr lang="en-US" altLang="ko-KR" dirty="0" err="1"/>
              <a:t>src</a:t>
            </a:r>
            <a:r>
              <a:rPr lang="en-US" altLang="ko-KR" dirty="0"/>
              <a:t>/main/java/ </a:t>
            </a:r>
            <a:r>
              <a:rPr lang="ko-KR" altLang="en-US" dirty="0"/>
              <a:t>폴더의 </a:t>
            </a:r>
            <a:r>
              <a:rPr lang="en-US" altLang="ko-KR" dirty="0" err="1"/>
              <a:t>com.springboot.controller</a:t>
            </a:r>
            <a:r>
              <a:rPr lang="en-US" altLang="ko-KR" dirty="0"/>
              <a:t> </a:t>
            </a:r>
            <a:r>
              <a:rPr lang="ko-KR" altLang="en-US" dirty="0"/>
              <a:t>패키지에 </a:t>
            </a:r>
            <a:r>
              <a:rPr lang="en-US" altLang="ko-KR" dirty="0" err="1"/>
              <a:t>BookController</a:t>
            </a:r>
            <a:r>
              <a:rPr lang="en-US" altLang="ko-KR" dirty="0"/>
              <a:t> </a:t>
            </a:r>
            <a:r>
              <a:rPr lang="ko-KR" altLang="en-US" dirty="0"/>
              <a:t>클래스 생성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EFB06E2-7E8C-AE3F-491A-88C5BD4ED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계층적 구조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E8B624-2B66-BB4C-A4F5-BF9677FFA6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510" y="2657282"/>
            <a:ext cx="3598653" cy="407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3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289F2-C5A7-039B-B7CE-117C92658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3E4A04-011E-012E-C7FA-063FC83D6BF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8555353" cy="540060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MVC</a:t>
            </a:r>
            <a:r>
              <a:rPr lang="ko-KR" altLang="en-US" dirty="0"/>
              <a:t>를 담당하는 프레젠테이션 계층 </a:t>
            </a:r>
            <a:r>
              <a:rPr lang="en-US" altLang="ko-KR" dirty="0"/>
              <a:t>- </a:t>
            </a:r>
            <a:r>
              <a:rPr lang="ko-KR" altLang="en-US" dirty="0"/>
              <a:t>요청한 도서 목록을 호출하는 컨트롤러 구현하기</a:t>
            </a:r>
            <a:r>
              <a:rPr lang="en-US" altLang="ko-KR" dirty="0"/>
              <a:t>: BookController.java</a:t>
            </a:r>
            <a:endParaRPr lang="ko-KR" altLang="en-US" dirty="0"/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도서 목록을 가져오는 메서드 작성</a:t>
            </a:r>
            <a:r>
              <a:rPr lang="en-US" altLang="ko-KR" b="1" dirty="0"/>
              <a:t>: </a:t>
            </a:r>
            <a:r>
              <a:rPr lang="ko-KR" altLang="en-US" dirty="0"/>
              <a:t>생성된 </a:t>
            </a:r>
            <a:r>
              <a:rPr lang="en-US" altLang="ko-KR" dirty="0" err="1"/>
              <a:t>BookController</a:t>
            </a:r>
            <a:r>
              <a:rPr lang="en-US" altLang="ko-KR" dirty="0"/>
              <a:t> </a:t>
            </a:r>
            <a:r>
              <a:rPr lang="ko-KR" altLang="en-US" dirty="0"/>
              <a:t>클래스에 다음 내용 작성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2A36880-2DD7-5AA1-F893-1920521F8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계층적 구조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CD094A-B6B1-1CF1-8044-D12284C90B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0" y="2558501"/>
            <a:ext cx="3967339" cy="12625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D07A04-1779-C6DC-5290-B941F72120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3758534"/>
            <a:ext cx="3967338" cy="2709943"/>
          </a:xfrm>
          <a:prstGeom prst="rect">
            <a:avLst/>
          </a:prstGeom>
        </p:spPr>
      </p:pic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16F49D30-A523-F3AE-BFDB-915D41A27CFB}"/>
              </a:ext>
            </a:extLst>
          </p:cNvPr>
          <p:cNvSpPr txBox="1">
            <a:spLocks/>
          </p:cNvSpPr>
          <p:nvPr/>
        </p:nvSpPr>
        <p:spPr>
          <a:xfrm>
            <a:off x="4506889" y="2558501"/>
            <a:ext cx="4317992" cy="332105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sz="1400" dirty="0"/>
              <a:t>@Controller: </a:t>
            </a:r>
            <a:r>
              <a:rPr lang="ko-KR" altLang="en-US" sz="1400" dirty="0"/>
              <a:t>자바 클래스 </a:t>
            </a:r>
            <a:r>
              <a:rPr lang="en-US" altLang="ko-KR" sz="1400" dirty="0" err="1"/>
              <a:t>BookController</a:t>
            </a:r>
            <a:r>
              <a:rPr lang="ko-KR" altLang="en-US" sz="1400" dirty="0"/>
              <a:t>가 컨트롤러임을 나타내는 </a:t>
            </a:r>
            <a:r>
              <a:rPr lang="ko-KR" altLang="en-US" sz="1400" dirty="0" err="1"/>
              <a:t>애너테이션</a:t>
            </a:r>
            <a:endParaRPr lang="ko-KR" altLang="en-US" sz="1400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sz="1400" dirty="0"/>
              <a:t>@RequestMapping: </a:t>
            </a:r>
            <a:r>
              <a:rPr lang="ko-KR" altLang="en-US" sz="1400" dirty="0"/>
              <a:t>컨트롤러에서 웹 요청 처리할 메서드에 매핑하는 </a:t>
            </a:r>
            <a:r>
              <a:rPr lang="ko-KR" altLang="en-US" sz="1400" dirty="0" err="1"/>
              <a:t>애너테이션</a:t>
            </a:r>
            <a:r>
              <a:rPr lang="en-US" altLang="ko-KR" sz="1400" dirty="0"/>
              <a:t>. </a:t>
            </a:r>
            <a:r>
              <a:rPr lang="ko-KR" altLang="en-US" sz="1400" dirty="0"/>
              <a:t>웹 브라우저의 주소 창에 </a:t>
            </a:r>
            <a:r>
              <a:rPr lang="en-US" altLang="ko-KR" sz="1400" dirty="0"/>
              <a:t>http://localhost:8080/books </a:t>
            </a:r>
            <a:r>
              <a:rPr lang="ko-KR" altLang="en-US" sz="1400" dirty="0"/>
              <a:t>입력하면 </a:t>
            </a:r>
            <a:r>
              <a:rPr lang="en-US" altLang="ko-KR" sz="1400" dirty="0"/>
              <a:t>@RequestMapping("/books")</a:t>
            </a:r>
            <a:r>
              <a:rPr lang="ko-KR" altLang="en-US" sz="1400" dirty="0"/>
              <a:t>로 </a:t>
            </a:r>
            <a:r>
              <a:rPr lang="ko-KR" altLang="en-US" sz="1400" dirty="0" err="1"/>
              <a:t>매핑되어</a:t>
            </a:r>
            <a:r>
              <a:rPr lang="ko-KR" altLang="en-US" sz="1400" dirty="0"/>
              <a:t> 요청 처리 메서드인 </a:t>
            </a:r>
            <a:r>
              <a:rPr lang="en-US" altLang="ko-KR" sz="1400" dirty="0" err="1"/>
              <a:t>requestBookList</a:t>
            </a:r>
            <a:r>
              <a:rPr lang="en-US" altLang="ko-KR" sz="1400" dirty="0"/>
              <a:t>( )</a:t>
            </a:r>
            <a:r>
              <a:rPr lang="ko-KR" altLang="en-US" sz="1400" dirty="0"/>
              <a:t>가 실행됨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sz="1400" dirty="0" err="1"/>
              <a:t>requestBookList</a:t>
            </a:r>
            <a:r>
              <a:rPr lang="en-US" altLang="ko-KR" sz="1400" dirty="0"/>
              <a:t>( ): </a:t>
            </a:r>
            <a:r>
              <a:rPr lang="ko-KR" altLang="en-US" sz="1400" dirty="0"/>
              <a:t>웹 요청 처리할 메서드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모델 데이터로</a:t>
            </a:r>
            <a:r>
              <a:rPr lang="en-US" altLang="ko-KR" sz="1400" dirty="0"/>
              <a:t>, </a:t>
            </a:r>
            <a:r>
              <a:rPr lang="ko-KR" altLang="en-US" sz="1400" dirty="0"/>
              <a:t>모델 속성 이름인 </a:t>
            </a:r>
            <a:r>
              <a:rPr lang="en-US" altLang="ko-KR" sz="1400" dirty="0" err="1"/>
              <a:t>bookList</a:t>
            </a:r>
            <a:r>
              <a:rPr lang="ko-KR" altLang="en-US" sz="1400" dirty="0"/>
              <a:t>에 저장된 도서 목록 저장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뷰 이름으로 </a:t>
            </a:r>
            <a:r>
              <a:rPr lang="en-US" altLang="ko-KR" sz="1400" dirty="0"/>
              <a:t>books </a:t>
            </a:r>
            <a:r>
              <a:rPr lang="ko-KR" altLang="en-US" sz="1400" dirty="0"/>
              <a:t>반환하므로 뷰 페이지 파일은 </a:t>
            </a:r>
            <a:r>
              <a:rPr lang="en-US" altLang="ko-KR" sz="1400" dirty="0"/>
              <a:t>books.html</a:t>
            </a:r>
            <a:r>
              <a:rPr lang="ko-KR" altLang="en-US" sz="1400" dirty="0"/>
              <a:t>이 됨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07629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F196C-3CBA-B36D-0338-D510FCEF0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58C8AA5-E618-365D-400C-9E8AE01F5C3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MVC</a:t>
            </a:r>
            <a:r>
              <a:rPr lang="ko-KR" altLang="en-US" dirty="0"/>
              <a:t>를 담당하는 프레젠테이션 계층 </a:t>
            </a:r>
            <a:r>
              <a:rPr lang="en-US" altLang="ko-KR" dirty="0"/>
              <a:t>- </a:t>
            </a:r>
            <a:r>
              <a:rPr lang="ko-KR" altLang="en-US" dirty="0"/>
              <a:t>도서 목록을 출력하는 뷰 구현하기</a:t>
            </a:r>
            <a:r>
              <a:rPr lang="en-US" altLang="ko-KR" dirty="0"/>
              <a:t>: books.html</a:t>
            </a:r>
            <a:endParaRPr lang="ko-KR" altLang="en-US" dirty="0"/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도서 목록을 출력하는 웹 페이지 생성</a:t>
            </a:r>
            <a:r>
              <a:rPr lang="en-US" altLang="ko-KR" b="1" dirty="0"/>
              <a:t>: </a:t>
            </a:r>
            <a:r>
              <a:rPr lang="en-US" altLang="ko-KR" dirty="0" err="1"/>
              <a:t>src</a:t>
            </a:r>
            <a:r>
              <a:rPr lang="en-US" altLang="ko-KR" dirty="0"/>
              <a:t>/main/resources/templates </a:t>
            </a:r>
            <a:r>
              <a:rPr lang="ko-KR" altLang="en-US" dirty="0"/>
              <a:t>폴더에서 마우스 오른쪽 버튼 눌러 </a:t>
            </a:r>
            <a:r>
              <a:rPr lang="en-US" altLang="ko-KR" dirty="0"/>
              <a:t>New → File </a:t>
            </a:r>
            <a:r>
              <a:rPr lang="ko-KR" altLang="en-US" dirty="0"/>
              <a:t>선택</a:t>
            </a:r>
            <a:r>
              <a:rPr lang="en-US" altLang="ko-KR" dirty="0"/>
              <a:t>. Create New File </a:t>
            </a:r>
            <a:r>
              <a:rPr lang="ko-KR" altLang="en-US" dirty="0"/>
              <a:t>창의 </a:t>
            </a:r>
            <a:r>
              <a:rPr lang="en-US" altLang="ko-KR" dirty="0"/>
              <a:t>File name </a:t>
            </a:r>
            <a:r>
              <a:rPr lang="ko-KR" altLang="en-US" dirty="0"/>
              <a:t>항목에 </a:t>
            </a:r>
            <a:r>
              <a:rPr lang="en-US" altLang="ko-KR" dirty="0"/>
              <a:t>books.html </a:t>
            </a:r>
            <a:r>
              <a:rPr lang="ko-KR" altLang="en-US" dirty="0"/>
              <a:t>입력하고 </a:t>
            </a:r>
            <a:r>
              <a:rPr lang="en-US" altLang="ko-KR" dirty="0"/>
              <a:t>Finish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8711098-F8FC-0223-2AB5-37F56AA01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계층적 구조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F14881-816D-29AD-EBF9-9D1952B68C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5703" y="2892109"/>
            <a:ext cx="3392593" cy="378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ED638-FD59-597E-BB3E-21F5D76D7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45E47D1-43EC-2D3F-4787-1A784ED7D1D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MVC</a:t>
            </a:r>
            <a:r>
              <a:rPr lang="ko-KR" altLang="en-US" dirty="0"/>
              <a:t>를 담당하는 프레젠테이션 계층 </a:t>
            </a:r>
            <a:r>
              <a:rPr lang="en-US" altLang="ko-KR" dirty="0"/>
              <a:t>- </a:t>
            </a:r>
            <a:r>
              <a:rPr lang="ko-KR" altLang="en-US" dirty="0"/>
              <a:t>도서 목록을 출력하는 뷰 구현하기</a:t>
            </a:r>
            <a:r>
              <a:rPr lang="en-US" altLang="ko-KR" dirty="0"/>
              <a:t>: books.html</a:t>
            </a:r>
            <a:endParaRPr lang="ko-KR" altLang="en-US" dirty="0"/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도서 목록을 출력하는 코드 작성</a:t>
            </a:r>
            <a:r>
              <a:rPr lang="en-US" altLang="ko-KR" b="1" dirty="0"/>
              <a:t>: </a:t>
            </a:r>
            <a:r>
              <a:rPr lang="ko-KR" altLang="en-US" dirty="0"/>
              <a:t>생성된 </a:t>
            </a:r>
            <a:r>
              <a:rPr lang="en-US" altLang="ko-KR" dirty="0"/>
              <a:t>books.html</a:t>
            </a:r>
            <a:r>
              <a:rPr lang="ko-KR" altLang="en-US" dirty="0"/>
              <a:t>에 다음 내용 작성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64318FB-9C24-4D52-9761-D2B31F831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계층적 구조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FF208A-D91B-F7B6-07E1-3CC21130E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2887" y="2488212"/>
            <a:ext cx="5458225" cy="373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82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ADDE2-30F0-FB3E-0A57-73C643026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9453469-7C61-59B8-DD2D-09B0F923AB7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MVC</a:t>
            </a:r>
            <a:r>
              <a:rPr lang="ko-KR" altLang="en-US" dirty="0"/>
              <a:t>를 담당하는 프레젠테이션 계층 </a:t>
            </a:r>
            <a:r>
              <a:rPr lang="en-US" altLang="ko-KR" dirty="0"/>
              <a:t>- </a:t>
            </a:r>
            <a:r>
              <a:rPr lang="ko-KR" altLang="en-US" dirty="0"/>
              <a:t>도서 목록을 출력하는 뷰 구현하기</a:t>
            </a:r>
            <a:r>
              <a:rPr lang="en-US" altLang="ko-KR" dirty="0"/>
              <a:t>: books.html</a:t>
            </a:r>
            <a:endParaRPr lang="ko-KR" altLang="en-US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2695C87-A0D6-9538-0672-E403D2BEB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계층적 구조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6B97D3-69C9-DE61-96A6-A3106A6279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2077038"/>
            <a:ext cx="3388072" cy="4633233"/>
          </a:xfrm>
          <a:prstGeom prst="rect">
            <a:avLst/>
          </a:prstGeom>
        </p:spPr>
      </p:pic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047388FA-C34A-9AA9-6F96-13D4033E05E6}"/>
              </a:ext>
            </a:extLst>
          </p:cNvPr>
          <p:cNvSpPr txBox="1">
            <a:spLocks/>
          </p:cNvSpPr>
          <p:nvPr/>
        </p:nvSpPr>
        <p:spPr>
          <a:xfrm>
            <a:off x="3927624" y="1957083"/>
            <a:ext cx="4820840" cy="440689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한글 깨짐 방지 코드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뷰 페이지에 부트스트랩에서 제공하는 스타일시트</a:t>
            </a:r>
            <a:r>
              <a:rPr lang="en-US" altLang="ko-KR" dirty="0"/>
              <a:t>(bootstrap.css) </a:t>
            </a:r>
            <a:r>
              <a:rPr lang="ko-KR" altLang="en-US" dirty="0"/>
              <a:t>적용 위해 </a:t>
            </a:r>
            <a:r>
              <a:rPr lang="en-US" altLang="ko-KR" dirty="0"/>
              <a:t>URL </a:t>
            </a:r>
            <a:r>
              <a:rPr lang="ko-KR" altLang="en-US" dirty="0"/>
              <a:t>연결</a:t>
            </a: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 err="1"/>
              <a:t>th:each</a:t>
            </a:r>
            <a:r>
              <a:rPr lang="en-US" altLang="ko-KR" dirty="0"/>
              <a:t>="book:${</a:t>
            </a:r>
            <a:r>
              <a:rPr lang="en-US" altLang="ko-KR" dirty="0" err="1"/>
              <a:t>bookList</a:t>
            </a:r>
            <a:r>
              <a:rPr lang="en-US" altLang="ko-KR" dirty="0"/>
              <a:t>}"</a:t>
            </a:r>
            <a:r>
              <a:rPr lang="ko-KR" altLang="en-US" dirty="0"/>
              <a:t>은 반복문으로 도서 목록을 모두 출력하고 </a:t>
            </a:r>
            <a:r>
              <a:rPr lang="en-US" altLang="ko-KR" dirty="0" err="1"/>
              <a:t>bookList</a:t>
            </a:r>
            <a:r>
              <a:rPr lang="ko-KR" altLang="en-US" dirty="0"/>
              <a:t>는 </a:t>
            </a:r>
            <a:r>
              <a:rPr lang="en-US" altLang="ko-KR" dirty="0" err="1"/>
              <a:t>BookController</a:t>
            </a:r>
            <a:r>
              <a:rPr lang="en-US" altLang="ko-KR" dirty="0"/>
              <a:t> </a:t>
            </a:r>
            <a:r>
              <a:rPr lang="ko-KR" altLang="en-US" dirty="0"/>
              <a:t>컨트롤러에서 전달된 모델 데이터</a:t>
            </a:r>
            <a:r>
              <a:rPr lang="en-US" altLang="ko-KR" dirty="0"/>
              <a:t>. </a:t>
            </a:r>
            <a:r>
              <a:rPr lang="ko-KR" altLang="en-US" dirty="0"/>
              <a:t>모델 데이터의 멤버 변수는 </a:t>
            </a:r>
            <a:r>
              <a:rPr lang="en-US" altLang="ko-KR" dirty="0"/>
              <a:t>${book.name}, ${</a:t>
            </a:r>
            <a:r>
              <a:rPr lang="en-US" altLang="ko-KR" dirty="0" err="1"/>
              <a:t>book.author</a:t>
            </a:r>
            <a:r>
              <a:rPr lang="en-US" altLang="ko-KR" dirty="0"/>
              <a:t>}, ${</a:t>
            </a:r>
            <a:r>
              <a:rPr lang="en-US" altLang="ko-KR" dirty="0" err="1"/>
              <a:t>book.publisher</a:t>
            </a:r>
            <a:r>
              <a:rPr lang="en-US" altLang="ko-KR" dirty="0"/>
              <a:t>}, ${</a:t>
            </a:r>
            <a:r>
              <a:rPr lang="en-US" altLang="ko-KR" dirty="0" err="1"/>
              <a:t>book.releaseDate</a:t>
            </a:r>
            <a:r>
              <a:rPr lang="en-US" altLang="ko-KR" dirty="0"/>
              <a:t>}, ${</a:t>
            </a:r>
            <a:r>
              <a:rPr lang="en-US" altLang="ko-KR" dirty="0" err="1"/>
              <a:t>book.description</a:t>
            </a:r>
            <a:r>
              <a:rPr lang="en-US" altLang="ko-KR" dirty="0"/>
              <a:t>}, ${</a:t>
            </a:r>
            <a:r>
              <a:rPr lang="en-US" altLang="ko-KR" dirty="0" err="1"/>
              <a:t>book.unitPrice</a:t>
            </a:r>
            <a:r>
              <a:rPr lang="en-US" altLang="ko-KR" dirty="0"/>
              <a:t>}</a:t>
            </a:r>
            <a:r>
              <a:rPr lang="ko-KR" altLang="en-US" dirty="0"/>
              <a:t>를 이용해 </a:t>
            </a:r>
            <a:r>
              <a:rPr lang="en-US" altLang="ko-KR" dirty="0"/>
              <a:t>name, author, publisher, </a:t>
            </a:r>
            <a:r>
              <a:rPr lang="en-US" altLang="ko-KR" dirty="0" err="1"/>
              <a:t>releaseDate</a:t>
            </a:r>
            <a:r>
              <a:rPr lang="en-US" altLang="ko-KR" dirty="0"/>
              <a:t>, description, </a:t>
            </a:r>
            <a:r>
              <a:rPr lang="en-US" altLang="ko-KR" dirty="0" err="1"/>
              <a:t>unitPrice</a:t>
            </a:r>
            <a:r>
              <a:rPr lang="en-US" altLang="ko-KR" dirty="0"/>
              <a:t> </a:t>
            </a:r>
            <a:r>
              <a:rPr lang="ko-KR" altLang="en-US" dirty="0"/>
              <a:t>출력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5457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DEF86-9A35-9EDE-8E00-7D82887BA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8E4F489-B842-078B-1D23-212882174B0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의존 라이브러리 설정하기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의존 라이브러리 추가</a:t>
            </a:r>
            <a:r>
              <a:rPr lang="en-US" altLang="ko-KR" b="1" dirty="0"/>
              <a:t>: </a:t>
            </a:r>
            <a:r>
              <a:rPr lang="en-US" altLang="ko-KR" dirty="0" err="1"/>
              <a:t>BookMarket</a:t>
            </a:r>
            <a:r>
              <a:rPr lang="en-US" altLang="ko-KR" dirty="0"/>
              <a:t> </a:t>
            </a:r>
            <a:r>
              <a:rPr lang="ko-KR" altLang="en-US" dirty="0"/>
              <a:t>프로젝트에서 마우스 오른쪽 버튼 눌러 </a:t>
            </a:r>
            <a:r>
              <a:rPr lang="en-US" altLang="ko-KR" dirty="0"/>
              <a:t>Spring → Add Starters </a:t>
            </a:r>
            <a:r>
              <a:rPr lang="ko-KR" altLang="en-US" dirty="0"/>
              <a:t>선택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2FFECDB-6C8C-1E9F-F2AC-57E7447D2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계층적 구조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3EC079-F462-BCB9-76A9-A43924A46B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9645" y="2251438"/>
            <a:ext cx="3584710" cy="416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01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C0BEF-1228-5389-E148-93B67713E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65F5789-D549-9959-2A33-3AC59BE39F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의존 라이브러리 설정하기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의존 라이브러리 설정</a:t>
            </a:r>
            <a:r>
              <a:rPr lang="en-US" altLang="ko-KR" b="1" dirty="0"/>
              <a:t>: </a:t>
            </a:r>
            <a:r>
              <a:rPr lang="en-US" altLang="ko-KR" dirty="0"/>
              <a:t>New Spring Starter Project Dependencies </a:t>
            </a:r>
            <a:r>
              <a:rPr lang="ko-KR" altLang="en-US" dirty="0"/>
              <a:t>창이 나타나면 </a:t>
            </a:r>
            <a:r>
              <a:rPr lang="en-US" altLang="ko-KR" dirty="0" err="1"/>
              <a:t>Thymeleaf</a:t>
            </a:r>
            <a:r>
              <a:rPr lang="ko-KR" altLang="en-US" dirty="0"/>
              <a:t>와 </a:t>
            </a:r>
            <a:r>
              <a:rPr lang="en-US" altLang="ko-KR" dirty="0"/>
              <a:t>Spring Web </a:t>
            </a:r>
            <a:r>
              <a:rPr lang="ko-KR" altLang="en-US" dirty="0"/>
              <a:t>선택하고 </a:t>
            </a:r>
            <a:r>
              <a:rPr lang="en-US" altLang="ko-KR" dirty="0"/>
              <a:t>Next </a:t>
            </a:r>
            <a:r>
              <a:rPr lang="ko-KR" altLang="en-US" dirty="0"/>
              <a:t>클릭한 뒤 이어서 나타나는 창에서 항목을 모두 선택하고 </a:t>
            </a:r>
            <a:r>
              <a:rPr lang="en-US" altLang="ko-KR" dirty="0"/>
              <a:t>Finish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4837E13-EE88-E78B-24B6-FB8CF0813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계층적 구조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536E57-273B-BF6C-0313-4B6683744C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467" y="2570557"/>
            <a:ext cx="2547103" cy="36778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AEBF1EF-65A5-2004-C655-FA42413BEB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655" y="2564757"/>
            <a:ext cx="2547103" cy="36894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9C45D0D-112D-8B3C-FB3A-8B286030B3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843" y="2564756"/>
            <a:ext cx="3191921" cy="113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6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D6C51-EF2A-D78E-0B82-EC33C1AB4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9925B47-318B-691D-E936-20C628CFD80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의존 라이브러리 설정하기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3. </a:t>
            </a:r>
            <a:r>
              <a:rPr lang="ko-KR" altLang="en-US" b="1" dirty="0"/>
              <a:t>의존 라이브러리 갱신</a:t>
            </a:r>
            <a:r>
              <a:rPr lang="en-US" altLang="ko-KR" b="1" dirty="0"/>
              <a:t>: </a:t>
            </a:r>
            <a:r>
              <a:rPr lang="en-US" altLang="ko-KR" dirty="0" err="1"/>
              <a:t>BookMarket</a:t>
            </a:r>
            <a:r>
              <a:rPr lang="en-US" altLang="ko-KR" dirty="0"/>
              <a:t> </a:t>
            </a:r>
            <a:r>
              <a:rPr lang="ko-KR" altLang="en-US" dirty="0"/>
              <a:t>프로젝트에서 </a:t>
            </a:r>
            <a:r>
              <a:rPr lang="en-US" altLang="ko-KR" dirty="0" err="1"/>
              <a:t>build.gradle</a:t>
            </a:r>
            <a:r>
              <a:rPr lang="en-US" altLang="ko-KR" dirty="0"/>
              <a:t> </a:t>
            </a:r>
            <a:r>
              <a:rPr lang="ko-KR" altLang="en-US" dirty="0"/>
              <a:t>선택한 후 마우스 오른쪽 버튼 누르고 </a:t>
            </a:r>
            <a:r>
              <a:rPr lang="en-US" altLang="ko-KR" dirty="0"/>
              <a:t>Gradle → Refresh Gradle Project </a:t>
            </a:r>
            <a:r>
              <a:rPr lang="ko-KR" altLang="en-US" dirty="0"/>
              <a:t>선택해 </a:t>
            </a:r>
            <a:r>
              <a:rPr lang="en-US" altLang="ko-KR" dirty="0" err="1"/>
              <a:t>build.gradle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BED1A4C-50AE-582B-D3EB-BBC3D5956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계층적 구조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39E41C-BAB2-A3D0-C410-65531BFC6E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3314" y="2389509"/>
            <a:ext cx="5917372" cy="382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70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D602D-296B-7F13-3EE2-E44FC488B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221C05B-412F-5A81-8EED-334B3AFB260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실행 결과 확인하기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ko-KR" altLang="en-US" dirty="0"/>
              <a:t>웹 브라우저의 주소 창에 </a:t>
            </a:r>
            <a:r>
              <a:rPr lang="en-US" altLang="ko-KR" dirty="0"/>
              <a:t>http://localhost:8080/books </a:t>
            </a:r>
            <a:r>
              <a:rPr lang="ko-KR" altLang="en-US" dirty="0"/>
              <a:t>입력해 실행하면 저장소 객체에 저장된 도서 목록을 출력하는 것을 볼 수 있음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4912CA9-2914-0CB1-3D5A-BEC4D826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계층적 구조 만들기</a:t>
            </a:r>
          </a:p>
        </p:txBody>
      </p:sp>
    </p:spTree>
    <p:extLst>
      <p:ext uri="{BB962C8B-B14F-4D97-AF65-F5344CB8AC3E}">
        <p14:creationId xmlns:p14="http://schemas.microsoft.com/office/powerpoint/2010/main" val="107991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프로젝트 구조</a:t>
            </a:r>
          </a:p>
          <a:p>
            <a:pPr lvl="1">
              <a:defRPr/>
            </a:pPr>
            <a:r>
              <a:rPr lang="ko-KR" altLang="en-US" dirty="0"/>
              <a:t>일반적으로 스프링 부트 프로젝트는 자바 파일 관리하는 </a:t>
            </a:r>
            <a:r>
              <a:rPr lang="ko-KR" altLang="en-US" dirty="0" err="1"/>
              <a:t>서블릿</a:t>
            </a:r>
            <a:r>
              <a:rPr lang="ko-KR" altLang="en-US" dirty="0"/>
              <a:t> 관련 폴더와 웹 파일 관리하는 웹 관련 폴더로 이루어짐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/>
              <a:t>스프링 부트의 프로젝트 구조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8424" y="2397236"/>
            <a:ext cx="6267152" cy="3457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5D1FB-C178-2ADD-7677-9252329EC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CDF9414-4092-36CD-82A4-470B2577CEA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실행 결과 확인하기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프로젝트 실행</a:t>
            </a:r>
            <a:r>
              <a:rPr lang="en-US" altLang="ko-KR" b="1" dirty="0"/>
              <a:t>: </a:t>
            </a:r>
            <a:r>
              <a:rPr lang="ko-KR" altLang="en-US" dirty="0"/>
              <a:t>현재 프로젝트의 구현 파일을 열고 이클립스에서 실행 아이콘 클릭</a:t>
            </a:r>
            <a:r>
              <a:rPr lang="en-US" altLang="ko-KR" dirty="0"/>
              <a:t>. Run As → Spring Boot App </a:t>
            </a:r>
            <a:r>
              <a:rPr lang="ko-KR" altLang="en-US" dirty="0"/>
              <a:t>선택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AB09B78-FA11-1150-B339-D654E5154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계층적 구조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867F63-A179-A95D-7BD9-B3B4DF1FFF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50" y="2469975"/>
            <a:ext cx="7714099" cy="212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0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59C97-6210-5C60-BC56-D6D6EFF1A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AF37351-ED71-6A9F-318F-9C0E4A326E4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실행 결과 확인하기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실행 결과 확인</a:t>
            </a:r>
            <a:r>
              <a:rPr lang="en-US" altLang="ko-KR" b="1" dirty="0"/>
              <a:t>: </a:t>
            </a:r>
            <a:r>
              <a:rPr lang="ko-KR" altLang="en-US" dirty="0"/>
              <a:t>웹 브라우저의 주소 창에 </a:t>
            </a:r>
            <a:r>
              <a:rPr lang="en-US" altLang="ko-KR" dirty="0"/>
              <a:t>http://localhost:8080/books </a:t>
            </a:r>
            <a:r>
              <a:rPr lang="ko-KR" altLang="en-US" dirty="0"/>
              <a:t>입력해 실행 결과 확인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2312797-A69A-7CA5-0376-33865C7A1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계층적 구조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BD9FFD-3BEE-6054-CB64-64037033CB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6531" y="2365648"/>
            <a:ext cx="6074954" cy="356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1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13A55-DD43-06B4-3B92-29619EC01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F38F12F-FDAB-9193-61DE-F9ED67983C7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프로젝트 실행 경로 변경하기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ko-KR" altLang="en-US" dirty="0"/>
              <a:t>웹 브라우저에 주소를 입력할 때 </a:t>
            </a:r>
            <a:r>
              <a:rPr lang="en-US" altLang="ko-KR" dirty="0"/>
              <a:t>http://localhost:8080/books</a:t>
            </a:r>
            <a:r>
              <a:rPr lang="ko-KR" altLang="en-US" dirty="0"/>
              <a:t>처럼 요청하면 프로젝트 이름을 확인하기 어려움</a:t>
            </a:r>
            <a:r>
              <a:rPr lang="en-US" altLang="ko-KR" dirty="0"/>
              <a:t>. </a:t>
            </a:r>
            <a:r>
              <a:rPr lang="ko-KR" altLang="en-US" dirty="0"/>
              <a:t>그래서 도서 쇼핑몰 애플리케이션은 프로젝트 이름인 </a:t>
            </a:r>
            <a:r>
              <a:rPr lang="en-US" altLang="ko-KR" dirty="0" err="1"/>
              <a:t>BookMarket</a:t>
            </a:r>
            <a:r>
              <a:rPr lang="ko-KR" altLang="en-US" dirty="0"/>
              <a:t>이 보이도록</a:t>
            </a:r>
            <a:r>
              <a:rPr lang="en-US" altLang="ko-KR" dirty="0"/>
              <a:t>http://localhost:8080/BookMarket/books </a:t>
            </a:r>
            <a:r>
              <a:rPr lang="ko-KR" altLang="en-US" dirty="0"/>
              <a:t>형식으로 요청하여 실행할 수 있게 변경하는 단계임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112CF98-B8C4-9662-B56B-63374B28A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계층적 구조 만들기</a:t>
            </a:r>
          </a:p>
        </p:txBody>
      </p:sp>
    </p:spTree>
    <p:extLst>
      <p:ext uri="{BB962C8B-B14F-4D97-AF65-F5344CB8AC3E}">
        <p14:creationId xmlns:p14="http://schemas.microsoft.com/office/powerpoint/2010/main" val="103106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748C8-BB70-E027-4BED-031AD77D9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FDE3449-B95E-D5A7-50C1-7DE0B23A02F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프로젝트 실행 경로 변경하기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프로젝트 실행 경로 설정</a:t>
            </a:r>
            <a:r>
              <a:rPr lang="en-US" altLang="ko-KR" b="1" dirty="0"/>
              <a:t>: </a:t>
            </a:r>
            <a:r>
              <a:rPr lang="en-US" altLang="ko-KR" dirty="0" err="1"/>
              <a:t>BookMarket</a:t>
            </a:r>
            <a:r>
              <a:rPr lang="en-US" altLang="ko-KR" dirty="0"/>
              <a:t> </a:t>
            </a:r>
            <a:r>
              <a:rPr lang="ko-KR" altLang="en-US" dirty="0"/>
              <a:t>프로젝트에서 </a:t>
            </a:r>
            <a:r>
              <a:rPr lang="en-US" altLang="ko-KR" dirty="0" err="1"/>
              <a:t>application.properties</a:t>
            </a:r>
            <a:r>
              <a:rPr lang="en-US" altLang="ko-KR" dirty="0"/>
              <a:t> </a:t>
            </a:r>
            <a:r>
              <a:rPr lang="ko-KR" altLang="en-US" dirty="0"/>
              <a:t>파일을 열고 다음 내용 추가 작성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0B35A67-592F-2FB2-6DAA-C9F58BCC8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계층적 구조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4D9103-62FC-FB6E-9738-2968C4F6E3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39" y="2596280"/>
            <a:ext cx="7750921" cy="119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3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105FD-0214-9024-D6DE-3E27BC91E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FB96C8B-370C-E7BE-1EB4-504CFB91D3E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프로젝트 실행 경로 변경하기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실행 결과 확인</a:t>
            </a:r>
            <a:r>
              <a:rPr lang="en-US" altLang="ko-KR" b="1" dirty="0"/>
              <a:t>: </a:t>
            </a:r>
            <a:r>
              <a:rPr lang="ko-KR" altLang="en-US" dirty="0"/>
              <a:t>웹 브라우저의 주소 창에 </a:t>
            </a:r>
            <a:r>
              <a:rPr lang="en-US" altLang="ko-KR" dirty="0"/>
              <a:t>http://localhost:8080/BookMarket/books </a:t>
            </a:r>
            <a:r>
              <a:rPr lang="ko-KR" altLang="en-US" dirty="0"/>
              <a:t>입력해 실행 결과 확인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6D2EB80-0E56-420E-3E20-B82257A5A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계층적 구조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822244-3A71-8462-19B2-36514273F0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5552" y="2366092"/>
            <a:ext cx="6172896" cy="360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3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719572" y="2959531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 sz="6900"/>
              <a:t>Q&amp;A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80867-BC4B-EA39-F65D-42F0B3CCB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0569D9F-9512-1208-17C8-D6835767DDD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프로젝트 구조</a:t>
            </a:r>
          </a:p>
          <a:p>
            <a:pPr lvl="1">
              <a:defRPr/>
            </a:pPr>
            <a:r>
              <a:rPr lang="en-US" altLang="ko-KR" b="1" dirty="0" err="1"/>
              <a:t>src</a:t>
            </a:r>
            <a:r>
              <a:rPr lang="en-US" altLang="ko-KR" b="1" dirty="0"/>
              <a:t>/main/java </a:t>
            </a:r>
            <a:r>
              <a:rPr lang="ko-KR" altLang="en-US" b="1" dirty="0"/>
              <a:t>폴더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서블릿</a:t>
            </a:r>
            <a:r>
              <a:rPr lang="ko-KR" altLang="en-US" dirty="0"/>
              <a:t> 관련 폴더로</a:t>
            </a:r>
            <a:r>
              <a:rPr lang="en-US" altLang="ko-KR" dirty="0"/>
              <a:t>, </a:t>
            </a:r>
            <a:r>
              <a:rPr lang="ko-KR" altLang="en-US" dirty="0"/>
              <a:t>클래스</a:t>
            </a:r>
            <a:r>
              <a:rPr lang="en-US" altLang="ko-KR" dirty="0"/>
              <a:t>, </a:t>
            </a:r>
            <a:r>
              <a:rPr lang="ko-KR" altLang="en-US" dirty="0"/>
              <a:t>인터페이스 등의 자바 파일 저장</a:t>
            </a:r>
            <a:r>
              <a:rPr lang="en-US" altLang="ko-KR" dirty="0"/>
              <a:t>. </a:t>
            </a:r>
            <a:r>
              <a:rPr lang="ko-KR" altLang="en-US" dirty="0"/>
              <a:t>개발자가 만든 예외 클래스나 기타 유틸리티 클래스 파일 등도 여기에 저장됨</a:t>
            </a:r>
            <a:endParaRPr lang="en-US" altLang="ko-KR" dirty="0"/>
          </a:p>
          <a:p>
            <a:pPr lvl="1">
              <a:defRPr/>
            </a:pPr>
            <a:r>
              <a:rPr lang="en-US" altLang="ko-KR" b="1" dirty="0" err="1"/>
              <a:t>src</a:t>
            </a:r>
            <a:r>
              <a:rPr lang="en-US" altLang="ko-KR" b="1" dirty="0"/>
              <a:t>/main/resources </a:t>
            </a:r>
            <a:r>
              <a:rPr lang="ko-KR" altLang="en-US" b="1" dirty="0"/>
              <a:t>폴더</a:t>
            </a:r>
            <a:r>
              <a:rPr lang="en-US" altLang="ko-KR" b="1" dirty="0"/>
              <a:t>: </a:t>
            </a:r>
            <a:r>
              <a:rPr lang="ko-KR" altLang="en-US" dirty="0"/>
              <a:t>웹 관련 폴더로</a:t>
            </a:r>
            <a:r>
              <a:rPr lang="en-US" altLang="ko-KR" dirty="0"/>
              <a:t>, </a:t>
            </a:r>
            <a:r>
              <a:rPr lang="ko-KR" altLang="en-US" dirty="0"/>
              <a:t>자바 클래스 파일 제외한 </a:t>
            </a:r>
            <a:r>
              <a:rPr lang="en-US" altLang="ko-KR" dirty="0"/>
              <a:t>HTML, CSS, </a:t>
            </a:r>
            <a:r>
              <a:rPr lang="ko-KR" altLang="en-US" dirty="0"/>
              <a:t>자바스크립트</a:t>
            </a:r>
            <a:r>
              <a:rPr lang="en-US" altLang="ko-KR" dirty="0"/>
              <a:t>, xml, </a:t>
            </a:r>
            <a:r>
              <a:rPr lang="ko-KR" altLang="en-US" dirty="0"/>
              <a:t>환경 설정 파일 등 저장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templates </a:t>
            </a:r>
            <a:r>
              <a:rPr lang="ko-KR" altLang="en-US" dirty="0"/>
              <a:t>폴더</a:t>
            </a:r>
            <a:r>
              <a:rPr lang="en-US" altLang="ko-KR" dirty="0"/>
              <a:t>: </a:t>
            </a:r>
            <a:r>
              <a:rPr lang="ko-KR" altLang="en-US" dirty="0"/>
              <a:t>템플릿 파일 저장</a:t>
            </a:r>
            <a:r>
              <a:rPr lang="en-US" altLang="ko-KR" dirty="0"/>
              <a:t>. </a:t>
            </a:r>
            <a:r>
              <a:rPr lang="ko-KR" altLang="en-US" dirty="0"/>
              <a:t>템플릿 파일은 자바 코드를 삽입할 수 있는 </a:t>
            </a:r>
            <a:r>
              <a:rPr lang="en-US" altLang="ko-KR" dirty="0"/>
              <a:t>HTML </a:t>
            </a:r>
            <a:r>
              <a:rPr lang="ko-KR" altLang="en-US" dirty="0"/>
              <a:t>형식의 파일로</a:t>
            </a:r>
            <a:r>
              <a:rPr lang="en-US" altLang="ko-KR" dirty="0"/>
              <a:t>, </a:t>
            </a:r>
            <a:r>
              <a:rPr lang="ko-KR" altLang="en-US" dirty="0"/>
              <a:t>스프링 부트에서 생성한 자바 객체를 </a:t>
            </a:r>
            <a:r>
              <a:rPr lang="en-US" altLang="ko-KR" dirty="0"/>
              <a:t>HTML </a:t>
            </a:r>
            <a:r>
              <a:rPr lang="ko-KR" altLang="en-US" dirty="0"/>
              <a:t>형태로 출력할 수 있음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static </a:t>
            </a:r>
            <a:r>
              <a:rPr lang="ko-KR" altLang="en-US" dirty="0"/>
              <a:t>폴더</a:t>
            </a:r>
            <a:r>
              <a:rPr lang="en-US" altLang="ko-KR" dirty="0"/>
              <a:t>: </a:t>
            </a:r>
            <a:r>
              <a:rPr lang="ko-KR" altLang="en-US" dirty="0"/>
              <a:t>스타일시트</a:t>
            </a:r>
            <a:r>
              <a:rPr lang="en-US" altLang="ko-KR" dirty="0"/>
              <a:t>(CSS), </a:t>
            </a:r>
            <a:r>
              <a:rPr lang="ko-KR" altLang="en-US" dirty="0"/>
              <a:t>자바스크립트</a:t>
            </a:r>
            <a:r>
              <a:rPr lang="en-US" altLang="ko-KR" dirty="0"/>
              <a:t>(</a:t>
            </a:r>
            <a:r>
              <a:rPr lang="en-US" altLang="ko-KR" dirty="0" err="1"/>
              <a:t>js</a:t>
            </a:r>
            <a:r>
              <a:rPr lang="en-US" altLang="ko-KR" dirty="0"/>
              <a:t>), </a:t>
            </a:r>
            <a:r>
              <a:rPr lang="ko-KR" altLang="en-US" dirty="0"/>
              <a:t>이미지</a:t>
            </a:r>
            <a:r>
              <a:rPr lang="en-US" altLang="ko-KR" dirty="0"/>
              <a:t>(jpg/</a:t>
            </a:r>
            <a:r>
              <a:rPr lang="en-US" altLang="ko-KR" dirty="0" err="1"/>
              <a:t>png</a:t>
            </a:r>
            <a:r>
              <a:rPr lang="en-US" altLang="ko-KR" dirty="0"/>
              <a:t>) </a:t>
            </a:r>
            <a:r>
              <a:rPr lang="ko-KR" altLang="en-US" dirty="0"/>
              <a:t>파일 등 저장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altLang="ko-KR" dirty="0" err="1"/>
              <a:t>application.properties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r>
              <a:rPr lang="en-US" altLang="ko-KR" dirty="0"/>
              <a:t>: </a:t>
            </a:r>
            <a:r>
              <a:rPr lang="ko-KR" altLang="en-US" dirty="0"/>
              <a:t>프로젝트 구성하는 요소의 속성을 설정하는 환경 설정 파일</a:t>
            </a:r>
            <a:r>
              <a:rPr lang="en-US" altLang="ko-KR" dirty="0"/>
              <a:t>. </a:t>
            </a:r>
            <a:r>
              <a:rPr lang="ko-KR" altLang="en-US" dirty="0"/>
              <a:t>프로젝트의 환경 변수</a:t>
            </a:r>
            <a:r>
              <a:rPr lang="en-US" altLang="ko-KR" dirty="0"/>
              <a:t>, </a:t>
            </a:r>
            <a:r>
              <a:rPr lang="ko-KR" altLang="en-US" dirty="0"/>
              <a:t>데이터베이스 등 설정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en-US" altLang="ko-KR" b="1" dirty="0" err="1"/>
              <a:t>build.gradle</a:t>
            </a:r>
            <a:r>
              <a:rPr lang="en-US" altLang="ko-KR" b="1" dirty="0"/>
              <a:t> </a:t>
            </a:r>
            <a:r>
              <a:rPr lang="ko-KR" altLang="en-US" b="1" dirty="0"/>
              <a:t>파일</a:t>
            </a:r>
            <a:r>
              <a:rPr lang="en-US" altLang="ko-KR" b="1" dirty="0"/>
              <a:t>: </a:t>
            </a:r>
            <a:r>
              <a:rPr lang="ko-KR" altLang="en-US" dirty="0" err="1"/>
              <a:t>그레이들</a:t>
            </a:r>
            <a:r>
              <a:rPr lang="en-US" altLang="ko-KR" dirty="0"/>
              <a:t>(Gradle)</a:t>
            </a:r>
            <a:r>
              <a:rPr lang="ko-KR" altLang="en-US" dirty="0"/>
              <a:t>을 이용한 빌드 정보 정의하는 파일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 err="1"/>
              <a:t>그레이들이</a:t>
            </a:r>
            <a:r>
              <a:rPr lang="ko-KR" altLang="en-US" dirty="0"/>
              <a:t> 사용하는 환경 파일로 프로젝트 기본 설정</a:t>
            </a:r>
            <a:r>
              <a:rPr lang="en-US" altLang="ko-KR" dirty="0"/>
              <a:t>, </a:t>
            </a:r>
            <a:r>
              <a:rPr lang="ko-KR" altLang="en-US" dirty="0"/>
              <a:t>라이브러리 의존성</a:t>
            </a:r>
            <a:r>
              <a:rPr lang="en-US" altLang="ko-KR" dirty="0"/>
              <a:t>, </a:t>
            </a:r>
            <a:r>
              <a:rPr lang="ko-KR" altLang="en-US" dirty="0"/>
              <a:t>플러그인</a:t>
            </a:r>
            <a:r>
              <a:rPr lang="en-US" altLang="ko-KR" dirty="0"/>
              <a:t>, </a:t>
            </a:r>
            <a:r>
              <a:rPr lang="ko-KR" altLang="en-US" dirty="0"/>
              <a:t>라이브러리 저장소 등 설정</a:t>
            </a:r>
          </a:p>
          <a:p>
            <a:pPr marL="266700" lvl="1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ko-KR" altLang="en-US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C702229-F9C6-FCB5-4CB9-BF54A769B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/>
              <a:t>스프링 부트의 프로젝트 구조</a:t>
            </a:r>
          </a:p>
        </p:txBody>
      </p:sp>
    </p:spTree>
    <p:extLst>
      <p:ext uri="{BB962C8B-B14F-4D97-AF65-F5344CB8AC3E}">
        <p14:creationId xmlns:p14="http://schemas.microsoft.com/office/powerpoint/2010/main" val="366885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437A9-C5DD-D507-96B3-4DA8E33C1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F698B7C-F6F2-8B01-9598-0BD83567AB2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메인 파일</a:t>
            </a:r>
            <a:r>
              <a:rPr lang="en-US" altLang="ko-KR" dirty="0"/>
              <a:t>: Chap02Application.java</a:t>
            </a:r>
            <a:endParaRPr lang="ko-KR" altLang="en-US" dirty="0"/>
          </a:p>
          <a:p>
            <a:pPr lvl="1">
              <a:defRPr/>
            </a:pPr>
            <a:r>
              <a:rPr lang="ko-KR" altLang="en-US" dirty="0"/>
              <a:t>프로그램의 시작을 담당하는 메인 파일은 스프링 부트 프로젝트를 생성할 때 ‘프로젝트 이름</a:t>
            </a:r>
            <a:r>
              <a:rPr lang="en-US" altLang="ko-KR" dirty="0"/>
              <a:t>+Application.java’ </a:t>
            </a:r>
            <a:r>
              <a:rPr lang="ko-KR" altLang="en-US" dirty="0"/>
              <a:t>형식으로 자동 생성됨</a:t>
            </a:r>
            <a:r>
              <a:rPr lang="en-US" altLang="ko-KR" dirty="0"/>
              <a:t>. </a:t>
            </a:r>
          </a:p>
          <a:p>
            <a:pPr lvl="1">
              <a:defRPr/>
            </a:pPr>
            <a:r>
              <a:rPr lang="ko-KR" altLang="en-US" dirty="0"/>
              <a:t>이 파일에 자동으로 생성되는 코드는 다음과 같음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ko-KR" altLang="en-US" dirty="0"/>
          </a:p>
          <a:p>
            <a:pPr lvl="1">
              <a:defRPr/>
            </a:pPr>
            <a:endParaRPr lang="ko-KR" altLang="en-US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72A060C-4BBF-93F2-6A91-E1AE174FD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/>
              <a:t>스프링 부트의 프로젝트 구조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C3758E-2883-AFE6-7107-01A0F6F171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745162"/>
            <a:ext cx="5029103" cy="2414605"/>
          </a:xfrm>
          <a:prstGeom prst="rect">
            <a:avLst/>
          </a:prstGeom>
        </p:spPr>
      </p:pic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9EC884AE-5233-B6F3-456B-B10FB07D10C9}"/>
              </a:ext>
            </a:extLst>
          </p:cNvPr>
          <p:cNvSpPr txBox="1">
            <a:spLocks/>
          </p:cNvSpPr>
          <p:nvPr/>
        </p:nvSpPr>
        <p:spPr>
          <a:xfrm>
            <a:off x="5321300" y="2667000"/>
            <a:ext cx="3427164" cy="332105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 err="1"/>
              <a:t>com.springboot</a:t>
            </a:r>
            <a:r>
              <a:rPr lang="en-US" altLang="ko-KR" dirty="0"/>
              <a:t>: </a:t>
            </a:r>
            <a:r>
              <a:rPr lang="ko-KR" altLang="en-US" dirty="0"/>
              <a:t>프로젝트의 자바 파일을 저장하는 공간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프로젝트의 메인 클래스에 반드시 적용되는 </a:t>
            </a:r>
            <a:r>
              <a:rPr lang="ko-KR" altLang="en-US" dirty="0" err="1"/>
              <a:t>애너테이션</a:t>
            </a:r>
            <a:endParaRPr lang="ko-KR" altLang="en-US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/>
              <a:t>main( ): </a:t>
            </a:r>
            <a:r>
              <a:rPr lang="ko-KR" altLang="en-US" dirty="0"/>
              <a:t>애플리케이션의 시작점이자 진입점인 메인 메서드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 err="1"/>
              <a:t>SpringApplication.run</a:t>
            </a:r>
            <a:r>
              <a:rPr lang="en-US" altLang="ko-KR" dirty="0"/>
              <a:t>( ): </a:t>
            </a:r>
            <a:r>
              <a:rPr lang="ko-KR" altLang="en-US" dirty="0"/>
              <a:t>웹 애플리케이션 실행시키는 메서드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ko-KR" altLang="en-US" dirty="0"/>
          </a:p>
          <a:p>
            <a:pPr lvl="1">
              <a:defRPr/>
            </a:pPr>
            <a:endParaRPr lang="ko-KR" altLang="en-US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Font typeface="Arial"/>
              <a:buNone/>
              <a:defRPr/>
            </a:pPr>
            <a:endParaRPr lang="en-US" altLang="ko-KR" dirty="0"/>
          </a:p>
          <a:p>
            <a:pPr marL="447675" lvl="2" indent="0">
              <a:buFont typeface="Arial"/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620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8B35D-8C3F-279D-5DF8-813ED3E07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05F9C96-BAC9-BC9B-3F16-5B77DC92ABD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메인 파일</a:t>
            </a:r>
            <a:r>
              <a:rPr lang="en-US" altLang="ko-KR" dirty="0"/>
              <a:t>: Chap02Application.java</a:t>
            </a:r>
            <a:endParaRPr lang="ko-KR" altLang="en-US" dirty="0"/>
          </a:p>
          <a:p>
            <a:pPr lvl="1">
              <a:defRPr/>
            </a:pPr>
            <a:r>
              <a:rPr lang="ko-KR" altLang="en-US" dirty="0"/>
              <a:t>다음과 같이 코드를 변경하면 </a:t>
            </a:r>
            <a:r>
              <a:rPr lang="en-US" altLang="ko-KR" dirty="0" err="1"/>
              <a:t>SpringApplication</a:t>
            </a:r>
            <a:r>
              <a:rPr lang="en-US" altLang="ko-KR" dirty="0"/>
              <a:t> </a:t>
            </a:r>
            <a:r>
              <a:rPr lang="ko-KR" altLang="en-US" dirty="0"/>
              <a:t>클래스가 제공하는 다양한 기능을 </a:t>
            </a:r>
            <a:r>
              <a:rPr lang="ko-KR" altLang="en-US" dirty="0" err="1"/>
              <a:t>커스터마이징해</a:t>
            </a:r>
            <a:r>
              <a:rPr lang="ko-KR" altLang="en-US" dirty="0"/>
              <a:t> 편리하게 사용할 수 있음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53B9861-5B6D-B489-76D2-B395352E1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/>
              <a:t>스프링 부트의 프로젝트 구조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1B8CAB1-00EF-E751-AD8D-A0FB557733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212" y="2498332"/>
            <a:ext cx="7705576" cy="87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82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35ADD-E431-3A2C-8560-A12EC328D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30FDF2-3C0E-5FE9-9C36-3B437FB28D0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빌드 정의 파일</a:t>
            </a:r>
            <a:r>
              <a:rPr lang="en-US" altLang="ko-KR" dirty="0"/>
              <a:t>: </a:t>
            </a:r>
            <a:r>
              <a:rPr lang="en-US" altLang="ko-KR" dirty="0" err="1"/>
              <a:t>build.gradle</a:t>
            </a:r>
            <a:endParaRPr lang="ko-KR" altLang="en-US" dirty="0"/>
          </a:p>
          <a:p>
            <a:pPr lvl="1">
              <a:defRPr/>
            </a:pPr>
            <a:r>
              <a:rPr lang="ko-KR" altLang="en-US" dirty="0" err="1"/>
              <a:t>메이븐</a:t>
            </a:r>
            <a:r>
              <a:rPr lang="en-US" altLang="ko-KR" dirty="0"/>
              <a:t>(Maven) </a:t>
            </a:r>
            <a:r>
              <a:rPr lang="ko-KR" altLang="en-US" dirty="0"/>
              <a:t>환경의 </a:t>
            </a:r>
            <a:r>
              <a:rPr lang="en-US" altLang="ko-KR" dirty="0"/>
              <a:t>pom.xml</a:t>
            </a:r>
            <a:r>
              <a:rPr lang="ko-KR" altLang="en-US" dirty="0"/>
              <a:t>처럼 </a:t>
            </a:r>
            <a:r>
              <a:rPr lang="ko-KR" altLang="en-US" dirty="0" err="1"/>
              <a:t>그레이들</a:t>
            </a:r>
            <a:r>
              <a:rPr lang="ko-KR" altLang="en-US" dirty="0"/>
              <a:t> 환경에서 필요한 빌드 정보 설정할 수 있음</a:t>
            </a:r>
            <a:r>
              <a:rPr lang="en-US" altLang="ko-KR" dirty="0"/>
              <a:t>. </a:t>
            </a:r>
            <a:r>
              <a:rPr lang="ko-KR" altLang="en-US" dirty="0" err="1"/>
              <a:t>메이븐</a:t>
            </a:r>
            <a:r>
              <a:rPr lang="ko-KR" altLang="en-US" dirty="0"/>
              <a:t> 환경에 비해 </a:t>
            </a:r>
            <a:r>
              <a:rPr lang="ko-KR" altLang="en-US" dirty="0" err="1"/>
              <a:t>그레이들은</a:t>
            </a:r>
            <a:r>
              <a:rPr lang="ko-KR" altLang="en-US" dirty="0"/>
              <a:t> 훨씬 적은 양의 스크립트로 짧고 간결하게 작성할 수 있음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470C60E-F923-05F4-A61D-F45C952E8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/>
              <a:t>스프링 부트의 프로젝트 구조</a:t>
            </a:r>
          </a:p>
        </p:txBody>
      </p:sp>
    </p:spTree>
    <p:extLst>
      <p:ext uri="{BB962C8B-B14F-4D97-AF65-F5344CB8AC3E}">
        <p14:creationId xmlns:p14="http://schemas.microsoft.com/office/powerpoint/2010/main" val="390198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1155</TotalTime>
  <Words>2840</Words>
  <Application>Microsoft Office PowerPoint</Application>
  <PresentationFormat>화면 슬라이드 쇼(4:3)</PresentationFormat>
  <Paragraphs>457</Paragraphs>
  <Slides>55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1" baseType="lpstr">
      <vt:lpstr>YDVYMjOStd32</vt:lpstr>
      <vt:lpstr>함초롬돋움</vt:lpstr>
      <vt:lpstr>Arial</vt:lpstr>
      <vt:lpstr>Wingdings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1. 스프링 부트의 프로젝트 구조</vt:lpstr>
      <vt:lpstr>1. 스프링 부트의 프로젝트 구조</vt:lpstr>
      <vt:lpstr>1. 스프링 부트의 프로젝트 구조</vt:lpstr>
      <vt:lpstr>1. 스프링 부트의 프로젝트 구조</vt:lpstr>
      <vt:lpstr>1. 스프링 부트의 프로젝트 구조</vt:lpstr>
      <vt:lpstr>1. 스프링 부트의 프로젝트 구조</vt:lpstr>
      <vt:lpstr>PowerPoint 프레젠테이션</vt:lpstr>
      <vt:lpstr>2. 스프링 부트의 계층적 구조</vt:lpstr>
      <vt:lpstr>2. 스프링 부트의 계층적 구조</vt:lpstr>
      <vt:lpstr>2. 스프링 부트의 계층적 구조</vt:lpstr>
      <vt:lpstr>PowerPoint 프레젠테이션</vt:lpstr>
      <vt:lpstr>3. [도서 쇼핑몰] 계층적 구조 만들기</vt:lpstr>
      <vt:lpstr>3. [도서 쇼핑몰] 계층적 구조 만들기</vt:lpstr>
      <vt:lpstr>3. [도서 쇼핑몰] 계층적 구조 만들기</vt:lpstr>
      <vt:lpstr>3. [도서 쇼핑몰] 계층적 구조 만들기</vt:lpstr>
      <vt:lpstr>3. [도서 쇼핑몰] 계층적 구조 만들기</vt:lpstr>
      <vt:lpstr>3. [도서 쇼핑몰] 계층적 구조 만들기</vt:lpstr>
      <vt:lpstr>3. [도서 쇼핑몰] 계층적 구조 만들기</vt:lpstr>
      <vt:lpstr>3. [도서 쇼핑몰] 계층적 구조 만들기</vt:lpstr>
      <vt:lpstr>3. [도서 쇼핑몰] 계층적 구조 만들기</vt:lpstr>
      <vt:lpstr>3. [도서 쇼핑몰] 계층적 구조 만들기</vt:lpstr>
      <vt:lpstr>3. [도서 쇼핑몰] 계층적 구조 만들기</vt:lpstr>
      <vt:lpstr>3. [도서 쇼핑몰] 계층적 구조 만들기</vt:lpstr>
      <vt:lpstr>3. [도서 쇼핑몰] 계층적 구조 만들기</vt:lpstr>
      <vt:lpstr>3. [도서 쇼핑몰] 계층적 구조 만들기</vt:lpstr>
      <vt:lpstr>3. [도서 쇼핑몰] 계층적 구조 만들기</vt:lpstr>
      <vt:lpstr>3. [도서 쇼핑몰] 계층적 구조 만들기</vt:lpstr>
      <vt:lpstr>3. [도서 쇼핑몰] 계층적 구조 만들기</vt:lpstr>
      <vt:lpstr>3. [도서 쇼핑몰] 계층적 구조 만들기</vt:lpstr>
      <vt:lpstr>3. [도서 쇼핑몰] 계층적 구조 만들기</vt:lpstr>
      <vt:lpstr>3. [도서 쇼핑몰] 계층적 구조 만들기</vt:lpstr>
      <vt:lpstr>3. [도서 쇼핑몰] 계층적 구조 만들기</vt:lpstr>
      <vt:lpstr>3. [도서 쇼핑몰] 계층적 구조 만들기</vt:lpstr>
      <vt:lpstr>3. [도서 쇼핑몰] 계층적 구조 만들기</vt:lpstr>
      <vt:lpstr>3. [도서 쇼핑몰] 계층적 구조 만들기</vt:lpstr>
      <vt:lpstr>3. [도서 쇼핑몰] 계층적 구조 만들기</vt:lpstr>
      <vt:lpstr>3. [도서 쇼핑몰] 계층적 구조 만들기</vt:lpstr>
      <vt:lpstr>3. [도서 쇼핑몰] 계층적 구조 만들기</vt:lpstr>
      <vt:lpstr>3. [도서 쇼핑몰] 계층적 구조 만들기</vt:lpstr>
      <vt:lpstr>3. [도서 쇼핑몰] 계층적 구조 만들기</vt:lpstr>
      <vt:lpstr>3. [도서 쇼핑몰] 계층적 구조 만들기</vt:lpstr>
      <vt:lpstr>3. [도서 쇼핑몰] 계층적 구조 만들기</vt:lpstr>
      <vt:lpstr>3. [도서 쇼핑몰] 계층적 구조 만들기</vt:lpstr>
      <vt:lpstr>3. [도서 쇼핑몰] 계층적 구조 만들기</vt:lpstr>
      <vt:lpstr>3. [도서 쇼핑몰] 계층적 구조 만들기</vt:lpstr>
      <vt:lpstr>3. [도서 쇼핑몰] 계층적 구조 만들기</vt:lpstr>
      <vt:lpstr>3. [도서 쇼핑몰] 계층적 구조 만들기</vt:lpstr>
      <vt:lpstr>3. [도서 쇼핑몰] 계층적 구조 만들기</vt:lpstr>
      <vt:lpstr>3. [도서 쇼핑몰] 계층적 구조 만들기</vt:lpstr>
      <vt:lpstr>3. [도서 쇼핑몰] 계층적 구조 만들기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Administrator</cp:lastModifiedBy>
  <cp:revision>789</cp:revision>
  <dcterms:created xsi:type="dcterms:W3CDTF">2007-11-27T23:54:21Z</dcterms:created>
  <dcterms:modified xsi:type="dcterms:W3CDTF">2025-01-10T05:27:46Z</dcterms:modified>
  <cp:version/>
</cp:coreProperties>
</file>